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21" r:id="rId2"/>
    <p:sldId id="323" r:id="rId3"/>
    <p:sldId id="318" r:id="rId4"/>
    <p:sldId id="322" r:id="rId5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66"/>
    <a:srgbClr val="FF0000"/>
    <a:srgbClr val="FF6600"/>
    <a:srgbClr val="99CCFF"/>
    <a:srgbClr val="CC6600"/>
    <a:srgbClr val="CC9900"/>
    <a:srgbClr val="663300"/>
    <a:srgbClr val="003300"/>
    <a:srgbClr val="996633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3404" autoAdjust="0"/>
  </p:normalViewPr>
  <p:slideViewPr>
    <p:cSldViewPr>
      <p:cViewPr varScale="1">
        <p:scale>
          <a:sx n="53" d="100"/>
          <a:sy n="53" d="100"/>
        </p:scale>
        <p:origin x="1164" y="276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6D41F8B-0922-7BCB-6537-F1FDB0D7512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フリーフォーム: 図形 3">
            <a:extLst>
              <a:ext uri="{FF2B5EF4-FFF2-40B4-BE49-F238E27FC236}">
                <a16:creationId xmlns:a16="http://schemas.microsoft.com/office/drawing/2014/main" id="{F61A5001-ADC8-52DF-704D-BE06113935FE}"/>
              </a:ext>
            </a:extLst>
          </p:cNvPr>
          <p:cNvSpPr/>
          <p:nvPr/>
        </p:nvSpPr>
        <p:spPr>
          <a:xfrm>
            <a:off x="296562" y="362870"/>
            <a:ext cx="6264876" cy="9180258"/>
          </a:xfrm>
          <a:custGeom>
            <a:avLst/>
            <a:gdLst>
              <a:gd name="connsiteX0" fmla="*/ 0 w 5817032"/>
              <a:gd name="connsiteY0" fmla="*/ 852118 h 9014713"/>
              <a:gd name="connsiteX1" fmla="*/ 29718 w 5817032"/>
              <a:gd name="connsiteY1" fmla="*/ 821687 h 9014713"/>
              <a:gd name="connsiteX2" fmla="*/ 150672 w 5817032"/>
              <a:gd name="connsiteY2" fmla="*/ 392520 h 9014713"/>
              <a:gd name="connsiteX3" fmla="*/ 129113 w 5817032"/>
              <a:gd name="connsiteY3" fmla="*/ 191063 h 9014713"/>
              <a:gd name="connsiteX4" fmla="*/ 112574 w 5817032"/>
              <a:gd name="connsiteY4" fmla="*/ 133580 h 9014713"/>
              <a:gd name="connsiteX5" fmla="*/ 167393 w 5817032"/>
              <a:gd name="connsiteY5" fmla="*/ 153669 h 9014713"/>
              <a:gd name="connsiteX6" fmla="*/ 355637 w 5817032"/>
              <a:gd name="connsiteY6" fmla="*/ 179329 h 9014713"/>
              <a:gd name="connsiteX7" fmla="*/ 756659 w 5817032"/>
              <a:gd name="connsiteY7" fmla="*/ 35369 h 9014713"/>
              <a:gd name="connsiteX8" fmla="*/ 785092 w 5817032"/>
              <a:gd name="connsiteY8" fmla="*/ 1 h 9014713"/>
              <a:gd name="connsiteX9" fmla="*/ 813525 w 5817032"/>
              <a:gd name="connsiteY9" fmla="*/ 35369 h 9014713"/>
              <a:gd name="connsiteX10" fmla="*/ 1214546 w 5817032"/>
              <a:gd name="connsiteY10" fmla="*/ 179329 h 9014713"/>
              <a:gd name="connsiteX11" fmla="*/ 1615568 w 5817032"/>
              <a:gd name="connsiteY11" fmla="*/ 35369 h 9014713"/>
              <a:gd name="connsiteX12" fmla="*/ 1644000 w 5817032"/>
              <a:gd name="connsiteY12" fmla="*/ 1 h 9014713"/>
              <a:gd name="connsiteX13" fmla="*/ 1672433 w 5817032"/>
              <a:gd name="connsiteY13" fmla="*/ 35369 h 9014713"/>
              <a:gd name="connsiteX14" fmla="*/ 2073454 w 5817032"/>
              <a:gd name="connsiteY14" fmla="*/ 179329 h 9014713"/>
              <a:gd name="connsiteX15" fmla="*/ 2474475 w 5817032"/>
              <a:gd name="connsiteY15" fmla="*/ 35369 h 9014713"/>
              <a:gd name="connsiteX16" fmla="*/ 2502908 w 5817032"/>
              <a:gd name="connsiteY16" fmla="*/ 0 h 9014713"/>
              <a:gd name="connsiteX17" fmla="*/ 2531342 w 5817032"/>
              <a:gd name="connsiteY17" fmla="*/ 35369 h 9014713"/>
              <a:gd name="connsiteX18" fmla="*/ 2932363 w 5817032"/>
              <a:gd name="connsiteY18" fmla="*/ 179329 h 9014713"/>
              <a:gd name="connsiteX19" fmla="*/ 3333384 w 5817032"/>
              <a:gd name="connsiteY19" fmla="*/ 35369 h 9014713"/>
              <a:gd name="connsiteX20" fmla="*/ 3361817 w 5817032"/>
              <a:gd name="connsiteY20" fmla="*/ 0 h 9014713"/>
              <a:gd name="connsiteX21" fmla="*/ 3390251 w 5817032"/>
              <a:gd name="connsiteY21" fmla="*/ 35369 h 9014713"/>
              <a:gd name="connsiteX22" fmla="*/ 3791272 w 5817032"/>
              <a:gd name="connsiteY22" fmla="*/ 179329 h 9014713"/>
              <a:gd name="connsiteX23" fmla="*/ 4192293 w 5817032"/>
              <a:gd name="connsiteY23" fmla="*/ 35369 h 9014713"/>
              <a:gd name="connsiteX24" fmla="*/ 4220726 w 5817032"/>
              <a:gd name="connsiteY24" fmla="*/ 1 h 9014713"/>
              <a:gd name="connsiteX25" fmla="*/ 4249159 w 5817032"/>
              <a:gd name="connsiteY25" fmla="*/ 35369 h 9014713"/>
              <a:gd name="connsiteX26" fmla="*/ 4650180 w 5817032"/>
              <a:gd name="connsiteY26" fmla="*/ 179329 h 9014713"/>
              <a:gd name="connsiteX27" fmla="*/ 5051201 w 5817032"/>
              <a:gd name="connsiteY27" fmla="*/ 35369 h 9014713"/>
              <a:gd name="connsiteX28" fmla="*/ 5079635 w 5817032"/>
              <a:gd name="connsiteY28" fmla="*/ 0 h 9014713"/>
              <a:gd name="connsiteX29" fmla="*/ 5108068 w 5817032"/>
              <a:gd name="connsiteY29" fmla="*/ 35369 h 9014713"/>
              <a:gd name="connsiteX30" fmla="*/ 5509089 w 5817032"/>
              <a:gd name="connsiteY30" fmla="*/ 179329 h 9014713"/>
              <a:gd name="connsiteX31" fmla="*/ 5697334 w 5817032"/>
              <a:gd name="connsiteY31" fmla="*/ 153669 h 9014713"/>
              <a:gd name="connsiteX32" fmla="*/ 5698836 w 5817032"/>
              <a:gd name="connsiteY32" fmla="*/ 153119 h 9014713"/>
              <a:gd name="connsiteX33" fmla="*/ 5687919 w 5817032"/>
              <a:gd name="connsiteY33" fmla="*/ 191063 h 9014713"/>
              <a:gd name="connsiteX34" fmla="*/ 5666360 w 5817032"/>
              <a:gd name="connsiteY34" fmla="*/ 392520 h 9014713"/>
              <a:gd name="connsiteX35" fmla="*/ 5787314 w 5817032"/>
              <a:gd name="connsiteY35" fmla="*/ 821687 h 9014713"/>
              <a:gd name="connsiteX36" fmla="*/ 5817032 w 5817032"/>
              <a:gd name="connsiteY36" fmla="*/ 852118 h 9014713"/>
              <a:gd name="connsiteX37" fmla="*/ 5787314 w 5817032"/>
              <a:gd name="connsiteY37" fmla="*/ 882549 h 9014713"/>
              <a:gd name="connsiteX38" fmla="*/ 5666360 w 5817032"/>
              <a:gd name="connsiteY38" fmla="*/ 1311716 h 9014713"/>
              <a:gd name="connsiteX39" fmla="*/ 5787314 w 5817032"/>
              <a:gd name="connsiteY39" fmla="*/ 1740883 h 9014713"/>
              <a:gd name="connsiteX40" fmla="*/ 5817030 w 5817032"/>
              <a:gd name="connsiteY40" fmla="*/ 1771312 h 9014713"/>
              <a:gd name="connsiteX41" fmla="*/ 5787314 w 5817032"/>
              <a:gd name="connsiteY41" fmla="*/ 1801741 h 9014713"/>
              <a:gd name="connsiteX42" fmla="*/ 5666359 w 5817032"/>
              <a:gd name="connsiteY42" fmla="*/ 2230908 h 9014713"/>
              <a:gd name="connsiteX43" fmla="*/ 5787313 w 5817032"/>
              <a:gd name="connsiteY43" fmla="*/ 2660075 h 9014713"/>
              <a:gd name="connsiteX44" fmla="*/ 5817029 w 5817032"/>
              <a:gd name="connsiteY44" fmla="*/ 2690504 h 9014713"/>
              <a:gd name="connsiteX45" fmla="*/ 5787313 w 5817032"/>
              <a:gd name="connsiteY45" fmla="*/ 2720933 h 9014713"/>
              <a:gd name="connsiteX46" fmla="*/ 5666359 w 5817032"/>
              <a:gd name="connsiteY46" fmla="*/ 3150100 h 9014713"/>
              <a:gd name="connsiteX47" fmla="*/ 5787313 w 5817032"/>
              <a:gd name="connsiteY47" fmla="*/ 3579267 h 9014713"/>
              <a:gd name="connsiteX48" fmla="*/ 5817029 w 5817032"/>
              <a:gd name="connsiteY48" fmla="*/ 3609696 h 9014713"/>
              <a:gd name="connsiteX49" fmla="*/ 5787313 w 5817032"/>
              <a:gd name="connsiteY49" fmla="*/ 3640125 h 9014713"/>
              <a:gd name="connsiteX50" fmla="*/ 5666359 w 5817032"/>
              <a:gd name="connsiteY50" fmla="*/ 4069292 h 9014713"/>
              <a:gd name="connsiteX51" fmla="*/ 5787313 w 5817032"/>
              <a:gd name="connsiteY51" fmla="*/ 4498459 h 9014713"/>
              <a:gd name="connsiteX52" fmla="*/ 5817029 w 5817032"/>
              <a:gd name="connsiteY52" fmla="*/ 4528888 h 9014713"/>
              <a:gd name="connsiteX53" fmla="*/ 5787313 w 5817032"/>
              <a:gd name="connsiteY53" fmla="*/ 4559317 h 9014713"/>
              <a:gd name="connsiteX54" fmla="*/ 5666359 w 5817032"/>
              <a:gd name="connsiteY54" fmla="*/ 4988484 h 9014713"/>
              <a:gd name="connsiteX55" fmla="*/ 5787313 w 5817032"/>
              <a:gd name="connsiteY55" fmla="*/ 5417648 h 9014713"/>
              <a:gd name="connsiteX56" fmla="*/ 5817029 w 5817032"/>
              <a:gd name="connsiteY56" fmla="*/ 5448077 h 9014713"/>
              <a:gd name="connsiteX57" fmla="*/ 5787313 w 5817032"/>
              <a:gd name="connsiteY57" fmla="*/ 5478506 h 9014713"/>
              <a:gd name="connsiteX58" fmla="*/ 5666359 w 5817032"/>
              <a:gd name="connsiteY58" fmla="*/ 5907673 h 9014713"/>
              <a:gd name="connsiteX59" fmla="*/ 5787313 w 5817032"/>
              <a:gd name="connsiteY59" fmla="*/ 6336839 h 9014713"/>
              <a:gd name="connsiteX60" fmla="*/ 5817029 w 5817032"/>
              <a:gd name="connsiteY60" fmla="*/ 6367268 h 9014713"/>
              <a:gd name="connsiteX61" fmla="*/ 5787313 w 5817032"/>
              <a:gd name="connsiteY61" fmla="*/ 6397697 h 9014713"/>
              <a:gd name="connsiteX62" fmla="*/ 5666359 w 5817032"/>
              <a:gd name="connsiteY62" fmla="*/ 6826865 h 9014713"/>
              <a:gd name="connsiteX63" fmla="*/ 5787313 w 5817032"/>
              <a:gd name="connsiteY63" fmla="*/ 7256032 h 9014713"/>
              <a:gd name="connsiteX64" fmla="*/ 5817029 w 5817032"/>
              <a:gd name="connsiteY64" fmla="*/ 7286461 h 9014713"/>
              <a:gd name="connsiteX65" fmla="*/ 5787313 w 5817032"/>
              <a:gd name="connsiteY65" fmla="*/ 7316889 h 9014713"/>
              <a:gd name="connsiteX66" fmla="*/ 5666359 w 5817032"/>
              <a:gd name="connsiteY66" fmla="*/ 7746056 h 9014713"/>
              <a:gd name="connsiteX67" fmla="*/ 5787313 w 5817032"/>
              <a:gd name="connsiteY67" fmla="*/ 8175224 h 9014713"/>
              <a:gd name="connsiteX68" fmla="*/ 5817029 w 5817032"/>
              <a:gd name="connsiteY68" fmla="*/ 8205653 h 9014713"/>
              <a:gd name="connsiteX69" fmla="*/ 5787313 w 5817032"/>
              <a:gd name="connsiteY69" fmla="*/ 8236081 h 9014713"/>
              <a:gd name="connsiteX70" fmla="*/ 5666359 w 5817032"/>
              <a:gd name="connsiteY70" fmla="*/ 8665248 h 9014713"/>
              <a:gd name="connsiteX71" fmla="*/ 5671933 w 5817032"/>
              <a:gd name="connsiteY71" fmla="*/ 8769554 h 9014713"/>
              <a:gd name="connsiteX72" fmla="*/ 5686617 w 5817032"/>
              <a:gd name="connsiteY72" fmla="*/ 8858798 h 9014713"/>
              <a:gd name="connsiteX73" fmla="*/ 5606553 w 5817032"/>
              <a:gd name="connsiteY73" fmla="*/ 8842018 h 9014713"/>
              <a:gd name="connsiteX74" fmla="*/ 5509088 w 5817032"/>
              <a:gd name="connsiteY74" fmla="*/ 8835384 h 9014713"/>
              <a:gd name="connsiteX75" fmla="*/ 5108067 w 5817032"/>
              <a:gd name="connsiteY75" fmla="*/ 8979345 h 9014713"/>
              <a:gd name="connsiteX76" fmla="*/ 5079633 w 5817032"/>
              <a:gd name="connsiteY76" fmla="*/ 9014713 h 9014713"/>
              <a:gd name="connsiteX77" fmla="*/ 5051200 w 5817032"/>
              <a:gd name="connsiteY77" fmla="*/ 8979345 h 9014713"/>
              <a:gd name="connsiteX78" fmla="*/ 4650179 w 5817032"/>
              <a:gd name="connsiteY78" fmla="*/ 8835384 h 9014713"/>
              <a:gd name="connsiteX79" fmla="*/ 4249158 w 5817032"/>
              <a:gd name="connsiteY79" fmla="*/ 8979345 h 9014713"/>
              <a:gd name="connsiteX80" fmla="*/ 4220725 w 5817032"/>
              <a:gd name="connsiteY80" fmla="*/ 9014713 h 9014713"/>
              <a:gd name="connsiteX81" fmla="*/ 4192292 w 5817032"/>
              <a:gd name="connsiteY81" fmla="*/ 8979344 h 9014713"/>
              <a:gd name="connsiteX82" fmla="*/ 3791271 w 5817032"/>
              <a:gd name="connsiteY82" fmla="*/ 8835384 h 9014713"/>
              <a:gd name="connsiteX83" fmla="*/ 3390250 w 5817032"/>
              <a:gd name="connsiteY83" fmla="*/ 8979344 h 9014713"/>
              <a:gd name="connsiteX84" fmla="*/ 3361816 w 5817032"/>
              <a:gd name="connsiteY84" fmla="*/ 9014713 h 9014713"/>
              <a:gd name="connsiteX85" fmla="*/ 3333383 w 5817032"/>
              <a:gd name="connsiteY85" fmla="*/ 8979344 h 9014713"/>
              <a:gd name="connsiteX86" fmla="*/ 2932362 w 5817032"/>
              <a:gd name="connsiteY86" fmla="*/ 8835384 h 9014713"/>
              <a:gd name="connsiteX87" fmla="*/ 2531343 w 5817032"/>
              <a:gd name="connsiteY87" fmla="*/ 8979344 h 9014713"/>
              <a:gd name="connsiteX88" fmla="*/ 2502908 w 5817032"/>
              <a:gd name="connsiteY88" fmla="*/ 9014713 h 9014713"/>
              <a:gd name="connsiteX89" fmla="*/ 2474475 w 5817032"/>
              <a:gd name="connsiteY89" fmla="*/ 8979344 h 9014713"/>
              <a:gd name="connsiteX90" fmla="*/ 2073454 w 5817032"/>
              <a:gd name="connsiteY90" fmla="*/ 8835383 h 9014713"/>
              <a:gd name="connsiteX91" fmla="*/ 1672432 w 5817032"/>
              <a:gd name="connsiteY91" fmla="*/ 8979344 h 9014713"/>
              <a:gd name="connsiteX92" fmla="*/ 1644000 w 5817032"/>
              <a:gd name="connsiteY92" fmla="*/ 9014712 h 9014713"/>
              <a:gd name="connsiteX93" fmla="*/ 1615567 w 5817032"/>
              <a:gd name="connsiteY93" fmla="*/ 8979344 h 9014713"/>
              <a:gd name="connsiteX94" fmla="*/ 1214546 w 5817032"/>
              <a:gd name="connsiteY94" fmla="*/ 8835383 h 9014713"/>
              <a:gd name="connsiteX95" fmla="*/ 813525 w 5817032"/>
              <a:gd name="connsiteY95" fmla="*/ 8979344 h 9014713"/>
              <a:gd name="connsiteX96" fmla="*/ 785092 w 5817032"/>
              <a:gd name="connsiteY96" fmla="*/ 9014713 h 9014713"/>
              <a:gd name="connsiteX97" fmla="*/ 756658 w 5817032"/>
              <a:gd name="connsiteY97" fmla="*/ 8979344 h 9014713"/>
              <a:gd name="connsiteX98" fmla="*/ 355637 w 5817032"/>
              <a:gd name="connsiteY98" fmla="*/ 8835383 h 9014713"/>
              <a:gd name="connsiteX99" fmla="*/ 167392 w 5817032"/>
              <a:gd name="connsiteY99" fmla="*/ 8861043 h 9014713"/>
              <a:gd name="connsiteX100" fmla="*/ 126422 w 5817032"/>
              <a:gd name="connsiteY100" fmla="*/ 8876057 h 9014713"/>
              <a:gd name="connsiteX101" fmla="*/ 129114 w 5817032"/>
              <a:gd name="connsiteY101" fmla="*/ 8866704 h 9014713"/>
              <a:gd name="connsiteX102" fmla="*/ 150672 w 5817032"/>
              <a:gd name="connsiteY102" fmla="*/ 8665247 h 9014713"/>
              <a:gd name="connsiteX103" fmla="*/ 29719 w 5817032"/>
              <a:gd name="connsiteY103" fmla="*/ 8236080 h 9014713"/>
              <a:gd name="connsiteX104" fmla="*/ 3 w 5817032"/>
              <a:gd name="connsiteY104" fmla="*/ 8205651 h 9014713"/>
              <a:gd name="connsiteX105" fmla="*/ 29719 w 5817032"/>
              <a:gd name="connsiteY105" fmla="*/ 8175223 h 9014713"/>
              <a:gd name="connsiteX106" fmla="*/ 150672 w 5817032"/>
              <a:gd name="connsiteY106" fmla="*/ 7746055 h 9014713"/>
              <a:gd name="connsiteX107" fmla="*/ 29719 w 5817032"/>
              <a:gd name="connsiteY107" fmla="*/ 7316887 h 9014713"/>
              <a:gd name="connsiteX108" fmla="*/ 3 w 5817032"/>
              <a:gd name="connsiteY108" fmla="*/ 7286459 h 9014713"/>
              <a:gd name="connsiteX109" fmla="*/ 29718 w 5817032"/>
              <a:gd name="connsiteY109" fmla="*/ 7256030 h 9014713"/>
              <a:gd name="connsiteX110" fmla="*/ 150672 w 5817032"/>
              <a:gd name="connsiteY110" fmla="*/ 6826863 h 9014713"/>
              <a:gd name="connsiteX111" fmla="*/ 29718 w 5817032"/>
              <a:gd name="connsiteY111" fmla="*/ 6397695 h 9014713"/>
              <a:gd name="connsiteX112" fmla="*/ 3 w 5817032"/>
              <a:gd name="connsiteY112" fmla="*/ 6367266 h 9014713"/>
              <a:gd name="connsiteX113" fmla="*/ 29718 w 5817032"/>
              <a:gd name="connsiteY113" fmla="*/ 6336837 h 9014713"/>
              <a:gd name="connsiteX114" fmla="*/ 150672 w 5817032"/>
              <a:gd name="connsiteY114" fmla="*/ 5907671 h 9014713"/>
              <a:gd name="connsiteX115" fmla="*/ 29718 w 5817032"/>
              <a:gd name="connsiteY115" fmla="*/ 5478504 h 9014713"/>
              <a:gd name="connsiteX116" fmla="*/ 2 w 5817032"/>
              <a:gd name="connsiteY116" fmla="*/ 5448075 h 9014713"/>
              <a:gd name="connsiteX117" fmla="*/ 29718 w 5817032"/>
              <a:gd name="connsiteY117" fmla="*/ 5417646 h 9014713"/>
              <a:gd name="connsiteX118" fmla="*/ 150672 w 5817032"/>
              <a:gd name="connsiteY118" fmla="*/ 4988484 h 9014713"/>
              <a:gd name="connsiteX119" fmla="*/ 29718 w 5817032"/>
              <a:gd name="connsiteY119" fmla="*/ 4559317 h 9014713"/>
              <a:gd name="connsiteX120" fmla="*/ 2 w 5817032"/>
              <a:gd name="connsiteY120" fmla="*/ 4528888 h 9014713"/>
              <a:gd name="connsiteX121" fmla="*/ 29718 w 5817032"/>
              <a:gd name="connsiteY121" fmla="*/ 4498459 h 9014713"/>
              <a:gd name="connsiteX122" fmla="*/ 150672 w 5817032"/>
              <a:gd name="connsiteY122" fmla="*/ 4069292 h 9014713"/>
              <a:gd name="connsiteX123" fmla="*/ 29718 w 5817032"/>
              <a:gd name="connsiteY123" fmla="*/ 3640125 h 9014713"/>
              <a:gd name="connsiteX124" fmla="*/ 2 w 5817032"/>
              <a:gd name="connsiteY124" fmla="*/ 3609696 h 9014713"/>
              <a:gd name="connsiteX125" fmla="*/ 29718 w 5817032"/>
              <a:gd name="connsiteY125" fmla="*/ 3579267 h 9014713"/>
              <a:gd name="connsiteX126" fmla="*/ 150672 w 5817032"/>
              <a:gd name="connsiteY126" fmla="*/ 3150100 h 9014713"/>
              <a:gd name="connsiteX127" fmla="*/ 29718 w 5817032"/>
              <a:gd name="connsiteY127" fmla="*/ 2720933 h 9014713"/>
              <a:gd name="connsiteX128" fmla="*/ 2 w 5817032"/>
              <a:gd name="connsiteY128" fmla="*/ 2690504 h 9014713"/>
              <a:gd name="connsiteX129" fmla="*/ 29718 w 5817032"/>
              <a:gd name="connsiteY129" fmla="*/ 2660075 h 9014713"/>
              <a:gd name="connsiteX130" fmla="*/ 150672 w 5817032"/>
              <a:gd name="connsiteY130" fmla="*/ 2230908 h 9014713"/>
              <a:gd name="connsiteX131" fmla="*/ 29718 w 5817032"/>
              <a:gd name="connsiteY131" fmla="*/ 1801741 h 9014713"/>
              <a:gd name="connsiteX132" fmla="*/ 2 w 5817032"/>
              <a:gd name="connsiteY132" fmla="*/ 1771312 h 9014713"/>
              <a:gd name="connsiteX133" fmla="*/ 29718 w 5817032"/>
              <a:gd name="connsiteY133" fmla="*/ 1740883 h 9014713"/>
              <a:gd name="connsiteX134" fmla="*/ 150672 w 5817032"/>
              <a:gd name="connsiteY134" fmla="*/ 1311716 h 9014713"/>
              <a:gd name="connsiteX135" fmla="*/ 29718 w 5817032"/>
              <a:gd name="connsiteY135" fmla="*/ 882549 h 9014713"/>
              <a:gd name="connsiteX136" fmla="*/ 0 w 5817032"/>
              <a:gd name="connsiteY136" fmla="*/ 852118 h 90147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</a:cxnLst>
            <a:rect l="l" t="t" r="r" b="b"/>
            <a:pathLst>
              <a:path w="5817032" h="9014713">
                <a:moveTo>
                  <a:pt x="0" y="852118"/>
                </a:moveTo>
                <a:lnTo>
                  <a:pt x="29718" y="821687"/>
                </a:lnTo>
                <a:cubicBezTo>
                  <a:pt x="102693" y="728678"/>
                  <a:pt x="150672" y="571169"/>
                  <a:pt x="150672" y="392520"/>
                </a:cubicBezTo>
                <a:cubicBezTo>
                  <a:pt x="150672" y="321060"/>
                  <a:pt x="142995" y="252983"/>
                  <a:pt x="129113" y="191063"/>
                </a:cubicBezTo>
                <a:lnTo>
                  <a:pt x="112574" y="133580"/>
                </a:lnTo>
                <a:lnTo>
                  <a:pt x="167393" y="153669"/>
                </a:lnTo>
                <a:cubicBezTo>
                  <a:pt x="225252" y="170192"/>
                  <a:pt x="288864" y="179329"/>
                  <a:pt x="355637" y="179329"/>
                </a:cubicBezTo>
                <a:cubicBezTo>
                  <a:pt x="522571" y="179329"/>
                  <a:pt x="669750" y="122224"/>
                  <a:pt x="756659" y="35369"/>
                </a:cubicBezTo>
                <a:lnTo>
                  <a:pt x="785092" y="1"/>
                </a:lnTo>
                <a:lnTo>
                  <a:pt x="813525" y="35369"/>
                </a:lnTo>
                <a:cubicBezTo>
                  <a:pt x="900434" y="122224"/>
                  <a:pt x="1047613" y="179329"/>
                  <a:pt x="1214546" y="179329"/>
                </a:cubicBezTo>
                <a:cubicBezTo>
                  <a:pt x="1381480" y="179329"/>
                  <a:pt x="1528658" y="122224"/>
                  <a:pt x="1615568" y="35369"/>
                </a:cubicBezTo>
                <a:lnTo>
                  <a:pt x="1644000" y="1"/>
                </a:lnTo>
                <a:lnTo>
                  <a:pt x="1672433" y="35369"/>
                </a:lnTo>
                <a:cubicBezTo>
                  <a:pt x="1759343" y="122224"/>
                  <a:pt x="1906521" y="179329"/>
                  <a:pt x="2073454" y="179329"/>
                </a:cubicBezTo>
                <a:cubicBezTo>
                  <a:pt x="2240387" y="179329"/>
                  <a:pt x="2387566" y="122224"/>
                  <a:pt x="2474475" y="35369"/>
                </a:cubicBezTo>
                <a:lnTo>
                  <a:pt x="2502908" y="0"/>
                </a:lnTo>
                <a:lnTo>
                  <a:pt x="2531342" y="35369"/>
                </a:lnTo>
                <a:cubicBezTo>
                  <a:pt x="2618252" y="122224"/>
                  <a:pt x="2765430" y="179329"/>
                  <a:pt x="2932363" y="179329"/>
                </a:cubicBezTo>
                <a:cubicBezTo>
                  <a:pt x="3099296" y="179329"/>
                  <a:pt x="3246475" y="122224"/>
                  <a:pt x="3333384" y="35369"/>
                </a:cubicBezTo>
                <a:lnTo>
                  <a:pt x="3361817" y="0"/>
                </a:lnTo>
                <a:lnTo>
                  <a:pt x="3390251" y="35369"/>
                </a:lnTo>
                <a:cubicBezTo>
                  <a:pt x="3477160" y="122224"/>
                  <a:pt x="3624339" y="179329"/>
                  <a:pt x="3791272" y="179329"/>
                </a:cubicBezTo>
                <a:cubicBezTo>
                  <a:pt x="3958205" y="179329"/>
                  <a:pt x="4105384" y="122224"/>
                  <a:pt x="4192293" y="35369"/>
                </a:cubicBezTo>
                <a:lnTo>
                  <a:pt x="4220726" y="1"/>
                </a:lnTo>
                <a:lnTo>
                  <a:pt x="4249159" y="35369"/>
                </a:lnTo>
                <a:cubicBezTo>
                  <a:pt x="4336068" y="122224"/>
                  <a:pt x="4483247" y="179329"/>
                  <a:pt x="4650180" y="179329"/>
                </a:cubicBezTo>
                <a:cubicBezTo>
                  <a:pt x="4817113" y="179329"/>
                  <a:pt x="4964292" y="122224"/>
                  <a:pt x="5051201" y="35369"/>
                </a:cubicBezTo>
                <a:lnTo>
                  <a:pt x="5079635" y="0"/>
                </a:lnTo>
                <a:lnTo>
                  <a:pt x="5108068" y="35369"/>
                </a:lnTo>
                <a:cubicBezTo>
                  <a:pt x="5194977" y="122224"/>
                  <a:pt x="5342156" y="179329"/>
                  <a:pt x="5509089" y="179329"/>
                </a:cubicBezTo>
                <a:cubicBezTo>
                  <a:pt x="5575863" y="179329"/>
                  <a:pt x="5639475" y="170192"/>
                  <a:pt x="5697334" y="153669"/>
                </a:cubicBezTo>
                <a:lnTo>
                  <a:pt x="5698836" y="153119"/>
                </a:lnTo>
                <a:lnTo>
                  <a:pt x="5687919" y="191063"/>
                </a:lnTo>
                <a:cubicBezTo>
                  <a:pt x="5674036" y="252983"/>
                  <a:pt x="5666360" y="321060"/>
                  <a:pt x="5666360" y="392520"/>
                </a:cubicBezTo>
                <a:cubicBezTo>
                  <a:pt x="5666360" y="571169"/>
                  <a:pt x="5714339" y="728678"/>
                  <a:pt x="5787314" y="821687"/>
                </a:cubicBezTo>
                <a:lnTo>
                  <a:pt x="5817032" y="852118"/>
                </a:lnTo>
                <a:lnTo>
                  <a:pt x="5787314" y="882549"/>
                </a:lnTo>
                <a:cubicBezTo>
                  <a:pt x="5714339" y="975558"/>
                  <a:pt x="5666360" y="1133066"/>
                  <a:pt x="5666360" y="1311716"/>
                </a:cubicBezTo>
                <a:cubicBezTo>
                  <a:pt x="5666360" y="1490365"/>
                  <a:pt x="5714339" y="1647874"/>
                  <a:pt x="5787314" y="1740883"/>
                </a:cubicBezTo>
                <a:lnTo>
                  <a:pt x="5817030" y="1771312"/>
                </a:lnTo>
                <a:lnTo>
                  <a:pt x="5787314" y="1801741"/>
                </a:lnTo>
                <a:cubicBezTo>
                  <a:pt x="5714339" y="1894750"/>
                  <a:pt x="5666359" y="2052258"/>
                  <a:pt x="5666359" y="2230908"/>
                </a:cubicBezTo>
                <a:cubicBezTo>
                  <a:pt x="5666359" y="2409557"/>
                  <a:pt x="5714338" y="2567066"/>
                  <a:pt x="5787313" y="2660075"/>
                </a:cubicBezTo>
                <a:lnTo>
                  <a:pt x="5817029" y="2690504"/>
                </a:lnTo>
                <a:lnTo>
                  <a:pt x="5787313" y="2720933"/>
                </a:lnTo>
                <a:cubicBezTo>
                  <a:pt x="5714338" y="2813942"/>
                  <a:pt x="5666359" y="2971450"/>
                  <a:pt x="5666359" y="3150100"/>
                </a:cubicBezTo>
                <a:cubicBezTo>
                  <a:pt x="5666359" y="3328749"/>
                  <a:pt x="5714338" y="3486258"/>
                  <a:pt x="5787313" y="3579267"/>
                </a:cubicBezTo>
                <a:lnTo>
                  <a:pt x="5817029" y="3609696"/>
                </a:lnTo>
                <a:lnTo>
                  <a:pt x="5787313" y="3640125"/>
                </a:lnTo>
                <a:cubicBezTo>
                  <a:pt x="5714338" y="3733134"/>
                  <a:pt x="5666359" y="3890642"/>
                  <a:pt x="5666359" y="4069292"/>
                </a:cubicBezTo>
                <a:cubicBezTo>
                  <a:pt x="5666359" y="4247941"/>
                  <a:pt x="5714338" y="4405450"/>
                  <a:pt x="5787313" y="4498459"/>
                </a:cubicBezTo>
                <a:lnTo>
                  <a:pt x="5817029" y="4528888"/>
                </a:lnTo>
                <a:lnTo>
                  <a:pt x="5787313" y="4559317"/>
                </a:lnTo>
                <a:cubicBezTo>
                  <a:pt x="5714338" y="4652326"/>
                  <a:pt x="5666359" y="4809834"/>
                  <a:pt x="5666359" y="4988484"/>
                </a:cubicBezTo>
                <a:cubicBezTo>
                  <a:pt x="5666359" y="5167133"/>
                  <a:pt x="5714338" y="5324640"/>
                  <a:pt x="5787313" y="5417648"/>
                </a:cubicBezTo>
                <a:lnTo>
                  <a:pt x="5817029" y="5448077"/>
                </a:lnTo>
                <a:lnTo>
                  <a:pt x="5787313" y="5478506"/>
                </a:lnTo>
                <a:cubicBezTo>
                  <a:pt x="5714338" y="5571515"/>
                  <a:pt x="5666359" y="5729024"/>
                  <a:pt x="5666359" y="5907673"/>
                </a:cubicBezTo>
                <a:cubicBezTo>
                  <a:pt x="5666359" y="6086321"/>
                  <a:pt x="5714338" y="6243831"/>
                  <a:pt x="5787313" y="6336839"/>
                </a:cubicBezTo>
                <a:lnTo>
                  <a:pt x="5817029" y="6367268"/>
                </a:lnTo>
                <a:lnTo>
                  <a:pt x="5787313" y="6397697"/>
                </a:lnTo>
                <a:cubicBezTo>
                  <a:pt x="5714338" y="6490706"/>
                  <a:pt x="5666359" y="6648215"/>
                  <a:pt x="5666359" y="6826865"/>
                </a:cubicBezTo>
                <a:cubicBezTo>
                  <a:pt x="5666359" y="7005514"/>
                  <a:pt x="5714338" y="7163023"/>
                  <a:pt x="5787313" y="7256032"/>
                </a:cubicBezTo>
                <a:lnTo>
                  <a:pt x="5817029" y="7286461"/>
                </a:lnTo>
                <a:lnTo>
                  <a:pt x="5787313" y="7316889"/>
                </a:lnTo>
                <a:cubicBezTo>
                  <a:pt x="5714338" y="7409898"/>
                  <a:pt x="5666359" y="7567407"/>
                  <a:pt x="5666359" y="7746056"/>
                </a:cubicBezTo>
                <a:cubicBezTo>
                  <a:pt x="5666359" y="7924706"/>
                  <a:pt x="5714338" y="8082215"/>
                  <a:pt x="5787313" y="8175224"/>
                </a:cubicBezTo>
                <a:lnTo>
                  <a:pt x="5817029" y="8205653"/>
                </a:lnTo>
                <a:lnTo>
                  <a:pt x="5787313" y="8236081"/>
                </a:lnTo>
                <a:cubicBezTo>
                  <a:pt x="5714338" y="8329090"/>
                  <a:pt x="5666359" y="8486599"/>
                  <a:pt x="5666359" y="8665248"/>
                </a:cubicBezTo>
                <a:cubicBezTo>
                  <a:pt x="5666359" y="8700978"/>
                  <a:pt x="5668278" y="8735862"/>
                  <a:pt x="5671933" y="8769554"/>
                </a:cubicBezTo>
                <a:lnTo>
                  <a:pt x="5686617" y="8858798"/>
                </a:lnTo>
                <a:lnTo>
                  <a:pt x="5606553" y="8842018"/>
                </a:lnTo>
                <a:cubicBezTo>
                  <a:pt x="5575071" y="8837668"/>
                  <a:pt x="5542474" y="8835384"/>
                  <a:pt x="5509088" y="8835384"/>
                </a:cubicBezTo>
                <a:cubicBezTo>
                  <a:pt x="5342155" y="8835384"/>
                  <a:pt x="5194976" y="8892489"/>
                  <a:pt x="5108067" y="8979345"/>
                </a:cubicBezTo>
                <a:lnTo>
                  <a:pt x="5079633" y="9014713"/>
                </a:lnTo>
                <a:lnTo>
                  <a:pt x="5051200" y="8979345"/>
                </a:lnTo>
                <a:cubicBezTo>
                  <a:pt x="4964291" y="8892489"/>
                  <a:pt x="4817112" y="8835384"/>
                  <a:pt x="4650179" y="8835384"/>
                </a:cubicBezTo>
                <a:cubicBezTo>
                  <a:pt x="4483246" y="8835384"/>
                  <a:pt x="4336067" y="8892489"/>
                  <a:pt x="4249158" y="8979345"/>
                </a:cubicBezTo>
                <a:lnTo>
                  <a:pt x="4220725" y="9014713"/>
                </a:lnTo>
                <a:lnTo>
                  <a:pt x="4192292" y="8979344"/>
                </a:lnTo>
                <a:cubicBezTo>
                  <a:pt x="4105383" y="8892489"/>
                  <a:pt x="3958204" y="8835384"/>
                  <a:pt x="3791271" y="8835384"/>
                </a:cubicBezTo>
                <a:cubicBezTo>
                  <a:pt x="3624338" y="8835384"/>
                  <a:pt x="3477159" y="8892489"/>
                  <a:pt x="3390250" y="8979344"/>
                </a:cubicBezTo>
                <a:lnTo>
                  <a:pt x="3361816" y="9014713"/>
                </a:lnTo>
                <a:lnTo>
                  <a:pt x="3333383" y="8979344"/>
                </a:lnTo>
                <a:cubicBezTo>
                  <a:pt x="3246474" y="8892489"/>
                  <a:pt x="3099295" y="8835384"/>
                  <a:pt x="2932362" y="8835384"/>
                </a:cubicBezTo>
                <a:cubicBezTo>
                  <a:pt x="2765430" y="8835384"/>
                  <a:pt x="2618252" y="8892489"/>
                  <a:pt x="2531343" y="8979344"/>
                </a:cubicBezTo>
                <a:lnTo>
                  <a:pt x="2502908" y="9014713"/>
                </a:lnTo>
                <a:lnTo>
                  <a:pt x="2474475" y="8979344"/>
                </a:lnTo>
                <a:cubicBezTo>
                  <a:pt x="2387566" y="8892489"/>
                  <a:pt x="2240387" y="8835383"/>
                  <a:pt x="2073454" y="8835383"/>
                </a:cubicBezTo>
                <a:cubicBezTo>
                  <a:pt x="1906521" y="8835383"/>
                  <a:pt x="1759342" y="8892489"/>
                  <a:pt x="1672432" y="8979344"/>
                </a:cubicBezTo>
                <a:lnTo>
                  <a:pt x="1644000" y="9014712"/>
                </a:lnTo>
                <a:lnTo>
                  <a:pt x="1615567" y="8979344"/>
                </a:lnTo>
                <a:cubicBezTo>
                  <a:pt x="1528658" y="8892488"/>
                  <a:pt x="1381479" y="8835383"/>
                  <a:pt x="1214546" y="8835383"/>
                </a:cubicBezTo>
                <a:cubicBezTo>
                  <a:pt x="1047613" y="8835383"/>
                  <a:pt x="900434" y="8892488"/>
                  <a:pt x="813525" y="8979344"/>
                </a:cubicBezTo>
                <a:lnTo>
                  <a:pt x="785092" y="9014713"/>
                </a:lnTo>
                <a:lnTo>
                  <a:pt x="756658" y="8979344"/>
                </a:lnTo>
                <a:cubicBezTo>
                  <a:pt x="669749" y="8892488"/>
                  <a:pt x="522570" y="8835383"/>
                  <a:pt x="355637" y="8835383"/>
                </a:cubicBezTo>
                <a:cubicBezTo>
                  <a:pt x="288864" y="8835383"/>
                  <a:pt x="225251" y="8844520"/>
                  <a:pt x="167392" y="8861043"/>
                </a:cubicBezTo>
                <a:lnTo>
                  <a:pt x="126422" y="8876057"/>
                </a:lnTo>
                <a:lnTo>
                  <a:pt x="129114" y="8866704"/>
                </a:lnTo>
                <a:cubicBezTo>
                  <a:pt x="142996" y="8804784"/>
                  <a:pt x="150672" y="8736707"/>
                  <a:pt x="150672" y="8665247"/>
                </a:cubicBezTo>
                <a:cubicBezTo>
                  <a:pt x="150672" y="8486598"/>
                  <a:pt x="102694" y="8329089"/>
                  <a:pt x="29719" y="8236080"/>
                </a:cubicBezTo>
                <a:lnTo>
                  <a:pt x="3" y="8205651"/>
                </a:lnTo>
                <a:lnTo>
                  <a:pt x="29719" y="8175223"/>
                </a:lnTo>
                <a:cubicBezTo>
                  <a:pt x="102693" y="8082213"/>
                  <a:pt x="150672" y="7924704"/>
                  <a:pt x="150672" y="7746055"/>
                </a:cubicBezTo>
                <a:cubicBezTo>
                  <a:pt x="150672" y="7567405"/>
                  <a:pt x="102694" y="7409896"/>
                  <a:pt x="29719" y="7316887"/>
                </a:cubicBezTo>
                <a:lnTo>
                  <a:pt x="3" y="7286459"/>
                </a:lnTo>
                <a:lnTo>
                  <a:pt x="29718" y="7256030"/>
                </a:lnTo>
                <a:cubicBezTo>
                  <a:pt x="102693" y="7163020"/>
                  <a:pt x="150672" y="7005512"/>
                  <a:pt x="150672" y="6826863"/>
                </a:cubicBezTo>
                <a:cubicBezTo>
                  <a:pt x="150672" y="6648212"/>
                  <a:pt x="102693" y="6490704"/>
                  <a:pt x="29718" y="6397695"/>
                </a:cubicBezTo>
                <a:lnTo>
                  <a:pt x="3" y="6367266"/>
                </a:lnTo>
                <a:lnTo>
                  <a:pt x="29718" y="6336837"/>
                </a:lnTo>
                <a:cubicBezTo>
                  <a:pt x="102693" y="6243828"/>
                  <a:pt x="150672" y="6086319"/>
                  <a:pt x="150672" y="5907671"/>
                </a:cubicBezTo>
                <a:cubicBezTo>
                  <a:pt x="150672" y="5729021"/>
                  <a:pt x="102693" y="5571513"/>
                  <a:pt x="29718" y="5478504"/>
                </a:cubicBezTo>
                <a:lnTo>
                  <a:pt x="2" y="5448075"/>
                </a:lnTo>
                <a:lnTo>
                  <a:pt x="29718" y="5417646"/>
                </a:lnTo>
                <a:cubicBezTo>
                  <a:pt x="102693" y="5324637"/>
                  <a:pt x="150672" y="5167133"/>
                  <a:pt x="150672" y="4988484"/>
                </a:cubicBezTo>
                <a:cubicBezTo>
                  <a:pt x="150672" y="4809834"/>
                  <a:pt x="102693" y="4652326"/>
                  <a:pt x="29718" y="4559317"/>
                </a:cubicBezTo>
                <a:lnTo>
                  <a:pt x="2" y="4528888"/>
                </a:lnTo>
                <a:lnTo>
                  <a:pt x="29718" y="4498459"/>
                </a:lnTo>
                <a:cubicBezTo>
                  <a:pt x="102693" y="4405450"/>
                  <a:pt x="150672" y="4247941"/>
                  <a:pt x="150672" y="4069292"/>
                </a:cubicBezTo>
                <a:cubicBezTo>
                  <a:pt x="150672" y="3890642"/>
                  <a:pt x="102693" y="3733134"/>
                  <a:pt x="29718" y="3640125"/>
                </a:cubicBezTo>
                <a:lnTo>
                  <a:pt x="2" y="3609696"/>
                </a:lnTo>
                <a:lnTo>
                  <a:pt x="29718" y="3579267"/>
                </a:lnTo>
                <a:cubicBezTo>
                  <a:pt x="102693" y="3486258"/>
                  <a:pt x="150672" y="3328749"/>
                  <a:pt x="150672" y="3150100"/>
                </a:cubicBezTo>
                <a:cubicBezTo>
                  <a:pt x="150672" y="2971450"/>
                  <a:pt x="102693" y="2813942"/>
                  <a:pt x="29718" y="2720933"/>
                </a:cubicBezTo>
                <a:lnTo>
                  <a:pt x="2" y="2690504"/>
                </a:lnTo>
                <a:lnTo>
                  <a:pt x="29718" y="2660075"/>
                </a:lnTo>
                <a:cubicBezTo>
                  <a:pt x="102693" y="2567066"/>
                  <a:pt x="150672" y="2409557"/>
                  <a:pt x="150672" y="2230908"/>
                </a:cubicBezTo>
                <a:cubicBezTo>
                  <a:pt x="150672" y="2052258"/>
                  <a:pt x="102693" y="1894750"/>
                  <a:pt x="29718" y="1801741"/>
                </a:cubicBezTo>
                <a:lnTo>
                  <a:pt x="2" y="1771312"/>
                </a:lnTo>
                <a:lnTo>
                  <a:pt x="29718" y="1740883"/>
                </a:lnTo>
                <a:cubicBezTo>
                  <a:pt x="102693" y="1647874"/>
                  <a:pt x="150672" y="1490365"/>
                  <a:pt x="150672" y="1311716"/>
                </a:cubicBezTo>
                <a:cubicBezTo>
                  <a:pt x="150672" y="1133066"/>
                  <a:pt x="102693" y="975558"/>
                  <a:pt x="29718" y="882549"/>
                </a:cubicBezTo>
                <a:lnTo>
                  <a:pt x="0" y="852118"/>
                </a:lnTo>
                <a:close/>
              </a:path>
            </a:pathLst>
          </a:custGeom>
          <a:noFill/>
          <a:ln w="1905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7" name="フリーフォーム: 図形 6">
            <a:extLst>
              <a:ext uri="{FF2B5EF4-FFF2-40B4-BE49-F238E27FC236}">
                <a16:creationId xmlns:a16="http://schemas.microsoft.com/office/drawing/2014/main" id="{F5E0E675-DA27-79A6-39D4-5A01E3EEC761}"/>
              </a:ext>
            </a:extLst>
          </p:cNvPr>
          <p:cNvSpPr/>
          <p:nvPr/>
        </p:nvSpPr>
        <p:spPr>
          <a:xfrm>
            <a:off x="207439" y="232273"/>
            <a:ext cx="6443122" cy="9441452"/>
          </a:xfrm>
          <a:custGeom>
            <a:avLst/>
            <a:gdLst>
              <a:gd name="connsiteX0" fmla="*/ 0 w 5817032"/>
              <a:gd name="connsiteY0" fmla="*/ 852118 h 9014713"/>
              <a:gd name="connsiteX1" fmla="*/ 29718 w 5817032"/>
              <a:gd name="connsiteY1" fmla="*/ 821687 h 9014713"/>
              <a:gd name="connsiteX2" fmla="*/ 150672 w 5817032"/>
              <a:gd name="connsiteY2" fmla="*/ 392520 h 9014713"/>
              <a:gd name="connsiteX3" fmla="*/ 129113 w 5817032"/>
              <a:gd name="connsiteY3" fmla="*/ 191063 h 9014713"/>
              <a:gd name="connsiteX4" fmla="*/ 112574 w 5817032"/>
              <a:gd name="connsiteY4" fmla="*/ 133580 h 9014713"/>
              <a:gd name="connsiteX5" fmla="*/ 167393 w 5817032"/>
              <a:gd name="connsiteY5" fmla="*/ 153669 h 9014713"/>
              <a:gd name="connsiteX6" fmla="*/ 355637 w 5817032"/>
              <a:gd name="connsiteY6" fmla="*/ 179329 h 9014713"/>
              <a:gd name="connsiteX7" fmla="*/ 756659 w 5817032"/>
              <a:gd name="connsiteY7" fmla="*/ 35369 h 9014713"/>
              <a:gd name="connsiteX8" fmla="*/ 785092 w 5817032"/>
              <a:gd name="connsiteY8" fmla="*/ 1 h 9014713"/>
              <a:gd name="connsiteX9" fmla="*/ 813525 w 5817032"/>
              <a:gd name="connsiteY9" fmla="*/ 35369 h 9014713"/>
              <a:gd name="connsiteX10" fmla="*/ 1214546 w 5817032"/>
              <a:gd name="connsiteY10" fmla="*/ 179329 h 9014713"/>
              <a:gd name="connsiteX11" fmla="*/ 1615568 w 5817032"/>
              <a:gd name="connsiteY11" fmla="*/ 35369 h 9014713"/>
              <a:gd name="connsiteX12" fmla="*/ 1644000 w 5817032"/>
              <a:gd name="connsiteY12" fmla="*/ 1 h 9014713"/>
              <a:gd name="connsiteX13" fmla="*/ 1672433 w 5817032"/>
              <a:gd name="connsiteY13" fmla="*/ 35369 h 9014713"/>
              <a:gd name="connsiteX14" fmla="*/ 2073454 w 5817032"/>
              <a:gd name="connsiteY14" fmla="*/ 179329 h 9014713"/>
              <a:gd name="connsiteX15" fmla="*/ 2474475 w 5817032"/>
              <a:gd name="connsiteY15" fmla="*/ 35369 h 9014713"/>
              <a:gd name="connsiteX16" fmla="*/ 2502908 w 5817032"/>
              <a:gd name="connsiteY16" fmla="*/ 0 h 9014713"/>
              <a:gd name="connsiteX17" fmla="*/ 2531342 w 5817032"/>
              <a:gd name="connsiteY17" fmla="*/ 35369 h 9014713"/>
              <a:gd name="connsiteX18" fmla="*/ 2932363 w 5817032"/>
              <a:gd name="connsiteY18" fmla="*/ 179329 h 9014713"/>
              <a:gd name="connsiteX19" fmla="*/ 3333384 w 5817032"/>
              <a:gd name="connsiteY19" fmla="*/ 35369 h 9014713"/>
              <a:gd name="connsiteX20" fmla="*/ 3361817 w 5817032"/>
              <a:gd name="connsiteY20" fmla="*/ 0 h 9014713"/>
              <a:gd name="connsiteX21" fmla="*/ 3390251 w 5817032"/>
              <a:gd name="connsiteY21" fmla="*/ 35369 h 9014713"/>
              <a:gd name="connsiteX22" fmla="*/ 3791272 w 5817032"/>
              <a:gd name="connsiteY22" fmla="*/ 179329 h 9014713"/>
              <a:gd name="connsiteX23" fmla="*/ 4192293 w 5817032"/>
              <a:gd name="connsiteY23" fmla="*/ 35369 h 9014713"/>
              <a:gd name="connsiteX24" fmla="*/ 4220726 w 5817032"/>
              <a:gd name="connsiteY24" fmla="*/ 1 h 9014713"/>
              <a:gd name="connsiteX25" fmla="*/ 4249159 w 5817032"/>
              <a:gd name="connsiteY25" fmla="*/ 35369 h 9014713"/>
              <a:gd name="connsiteX26" fmla="*/ 4650180 w 5817032"/>
              <a:gd name="connsiteY26" fmla="*/ 179329 h 9014713"/>
              <a:gd name="connsiteX27" fmla="*/ 5051201 w 5817032"/>
              <a:gd name="connsiteY27" fmla="*/ 35369 h 9014713"/>
              <a:gd name="connsiteX28" fmla="*/ 5079635 w 5817032"/>
              <a:gd name="connsiteY28" fmla="*/ 0 h 9014713"/>
              <a:gd name="connsiteX29" fmla="*/ 5108068 w 5817032"/>
              <a:gd name="connsiteY29" fmla="*/ 35369 h 9014713"/>
              <a:gd name="connsiteX30" fmla="*/ 5509089 w 5817032"/>
              <a:gd name="connsiteY30" fmla="*/ 179329 h 9014713"/>
              <a:gd name="connsiteX31" fmla="*/ 5697334 w 5817032"/>
              <a:gd name="connsiteY31" fmla="*/ 153669 h 9014713"/>
              <a:gd name="connsiteX32" fmla="*/ 5698836 w 5817032"/>
              <a:gd name="connsiteY32" fmla="*/ 153119 h 9014713"/>
              <a:gd name="connsiteX33" fmla="*/ 5687919 w 5817032"/>
              <a:gd name="connsiteY33" fmla="*/ 191063 h 9014713"/>
              <a:gd name="connsiteX34" fmla="*/ 5666360 w 5817032"/>
              <a:gd name="connsiteY34" fmla="*/ 392520 h 9014713"/>
              <a:gd name="connsiteX35" fmla="*/ 5787314 w 5817032"/>
              <a:gd name="connsiteY35" fmla="*/ 821687 h 9014713"/>
              <a:gd name="connsiteX36" fmla="*/ 5817032 w 5817032"/>
              <a:gd name="connsiteY36" fmla="*/ 852118 h 9014713"/>
              <a:gd name="connsiteX37" fmla="*/ 5787314 w 5817032"/>
              <a:gd name="connsiteY37" fmla="*/ 882549 h 9014713"/>
              <a:gd name="connsiteX38" fmla="*/ 5666360 w 5817032"/>
              <a:gd name="connsiteY38" fmla="*/ 1311716 h 9014713"/>
              <a:gd name="connsiteX39" fmla="*/ 5787314 w 5817032"/>
              <a:gd name="connsiteY39" fmla="*/ 1740883 h 9014713"/>
              <a:gd name="connsiteX40" fmla="*/ 5817030 w 5817032"/>
              <a:gd name="connsiteY40" fmla="*/ 1771312 h 9014713"/>
              <a:gd name="connsiteX41" fmla="*/ 5787314 w 5817032"/>
              <a:gd name="connsiteY41" fmla="*/ 1801741 h 9014713"/>
              <a:gd name="connsiteX42" fmla="*/ 5666359 w 5817032"/>
              <a:gd name="connsiteY42" fmla="*/ 2230908 h 9014713"/>
              <a:gd name="connsiteX43" fmla="*/ 5787313 w 5817032"/>
              <a:gd name="connsiteY43" fmla="*/ 2660075 h 9014713"/>
              <a:gd name="connsiteX44" fmla="*/ 5817029 w 5817032"/>
              <a:gd name="connsiteY44" fmla="*/ 2690504 h 9014713"/>
              <a:gd name="connsiteX45" fmla="*/ 5787313 w 5817032"/>
              <a:gd name="connsiteY45" fmla="*/ 2720933 h 9014713"/>
              <a:gd name="connsiteX46" fmla="*/ 5666359 w 5817032"/>
              <a:gd name="connsiteY46" fmla="*/ 3150100 h 9014713"/>
              <a:gd name="connsiteX47" fmla="*/ 5787313 w 5817032"/>
              <a:gd name="connsiteY47" fmla="*/ 3579267 h 9014713"/>
              <a:gd name="connsiteX48" fmla="*/ 5817029 w 5817032"/>
              <a:gd name="connsiteY48" fmla="*/ 3609696 h 9014713"/>
              <a:gd name="connsiteX49" fmla="*/ 5787313 w 5817032"/>
              <a:gd name="connsiteY49" fmla="*/ 3640125 h 9014713"/>
              <a:gd name="connsiteX50" fmla="*/ 5666359 w 5817032"/>
              <a:gd name="connsiteY50" fmla="*/ 4069292 h 9014713"/>
              <a:gd name="connsiteX51" fmla="*/ 5787313 w 5817032"/>
              <a:gd name="connsiteY51" fmla="*/ 4498459 h 9014713"/>
              <a:gd name="connsiteX52" fmla="*/ 5817029 w 5817032"/>
              <a:gd name="connsiteY52" fmla="*/ 4528888 h 9014713"/>
              <a:gd name="connsiteX53" fmla="*/ 5787313 w 5817032"/>
              <a:gd name="connsiteY53" fmla="*/ 4559317 h 9014713"/>
              <a:gd name="connsiteX54" fmla="*/ 5666359 w 5817032"/>
              <a:gd name="connsiteY54" fmla="*/ 4988484 h 9014713"/>
              <a:gd name="connsiteX55" fmla="*/ 5787313 w 5817032"/>
              <a:gd name="connsiteY55" fmla="*/ 5417648 h 9014713"/>
              <a:gd name="connsiteX56" fmla="*/ 5817029 w 5817032"/>
              <a:gd name="connsiteY56" fmla="*/ 5448077 h 9014713"/>
              <a:gd name="connsiteX57" fmla="*/ 5787313 w 5817032"/>
              <a:gd name="connsiteY57" fmla="*/ 5478506 h 9014713"/>
              <a:gd name="connsiteX58" fmla="*/ 5666359 w 5817032"/>
              <a:gd name="connsiteY58" fmla="*/ 5907673 h 9014713"/>
              <a:gd name="connsiteX59" fmla="*/ 5787313 w 5817032"/>
              <a:gd name="connsiteY59" fmla="*/ 6336839 h 9014713"/>
              <a:gd name="connsiteX60" fmla="*/ 5817029 w 5817032"/>
              <a:gd name="connsiteY60" fmla="*/ 6367268 h 9014713"/>
              <a:gd name="connsiteX61" fmla="*/ 5787313 w 5817032"/>
              <a:gd name="connsiteY61" fmla="*/ 6397697 h 9014713"/>
              <a:gd name="connsiteX62" fmla="*/ 5666359 w 5817032"/>
              <a:gd name="connsiteY62" fmla="*/ 6826865 h 9014713"/>
              <a:gd name="connsiteX63" fmla="*/ 5787313 w 5817032"/>
              <a:gd name="connsiteY63" fmla="*/ 7256032 h 9014713"/>
              <a:gd name="connsiteX64" fmla="*/ 5817029 w 5817032"/>
              <a:gd name="connsiteY64" fmla="*/ 7286461 h 9014713"/>
              <a:gd name="connsiteX65" fmla="*/ 5787313 w 5817032"/>
              <a:gd name="connsiteY65" fmla="*/ 7316889 h 9014713"/>
              <a:gd name="connsiteX66" fmla="*/ 5666359 w 5817032"/>
              <a:gd name="connsiteY66" fmla="*/ 7746056 h 9014713"/>
              <a:gd name="connsiteX67" fmla="*/ 5787313 w 5817032"/>
              <a:gd name="connsiteY67" fmla="*/ 8175224 h 9014713"/>
              <a:gd name="connsiteX68" fmla="*/ 5817029 w 5817032"/>
              <a:gd name="connsiteY68" fmla="*/ 8205653 h 9014713"/>
              <a:gd name="connsiteX69" fmla="*/ 5787313 w 5817032"/>
              <a:gd name="connsiteY69" fmla="*/ 8236081 h 9014713"/>
              <a:gd name="connsiteX70" fmla="*/ 5666359 w 5817032"/>
              <a:gd name="connsiteY70" fmla="*/ 8665248 h 9014713"/>
              <a:gd name="connsiteX71" fmla="*/ 5671933 w 5817032"/>
              <a:gd name="connsiteY71" fmla="*/ 8769554 h 9014713"/>
              <a:gd name="connsiteX72" fmla="*/ 5686617 w 5817032"/>
              <a:gd name="connsiteY72" fmla="*/ 8858798 h 9014713"/>
              <a:gd name="connsiteX73" fmla="*/ 5606553 w 5817032"/>
              <a:gd name="connsiteY73" fmla="*/ 8842018 h 9014713"/>
              <a:gd name="connsiteX74" fmla="*/ 5509088 w 5817032"/>
              <a:gd name="connsiteY74" fmla="*/ 8835384 h 9014713"/>
              <a:gd name="connsiteX75" fmla="*/ 5108067 w 5817032"/>
              <a:gd name="connsiteY75" fmla="*/ 8979345 h 9014713"/>
              <a:gd name="connsiteX76" fmla="*/ 5079633 w 5817032"/>
              <a:gd name="connsiteY76" fmla="*/ 9014713 h 9014713"/>
              <a:gd name="connsiteX77" fmla="*/ 5051200 w 5817032"/>
              <a:gd name="connsiteY77" fmla="*/ 8979345 h 9014713"/>
              <a:gd name="connsiteX78" fmla="*/ 4650179 w 5817032"/>
              <a:gd name="connsiteY78" fmla="*/ 8835384 h 9014713"/>
              <a:gd name="connsiteX79" fmla="*/ 4249158 w 5817032"/>
              <a:gd name="connsiteY79" fmla="*/ 8979345 h 9014713"/>
              <a:gd name="connsiteX80" fmla="*/ 4220725 w 5817032"/>
              <a:gd name="connsiteY80" fmla="*/ 9014713 h 9014713"/>
              <a:gd name="connsiteX81" fmla="*/ 4192292 w 5817032"/>
              <a:gd name="connsiteY81" fmla="*/ 8979344 h 9014713"/>
              <a:gd name="connsiteX82" fmla="*/ 3791271 w 5817032"/>
              <a:gd name="connsiteY82" fmla="*/ 8835384 h 9014713"/>
              <a:gd name="connsiteX83" fmla="*/ 3390250 w 5817032"/>
              <a:gd name="connsiteY83" fmla="*/ 8979344 h 9014713"/>
              <a:gd name="connsiteX84" fmla="*/ 3361816 w 5817032"/>
              <a:gd name="connsiteY84" fmla="*/ 9014713 h 9014713"/>
              <a:gd name="connsiteX85" fmla="*/ 3333383 w 5817032"/>
              <a:gd name="connsiteY85" fmla="*/ 8979344 h 9014713"/>
              <a:gd name="connsiteX86" fmla="*/ 2932362 w 5817032"/>
              <a:gd name="connsiteY86" fmla="*/ 8835384 h 9014713"/>
              <a:gd name="connsiteX87" fmla="*/ 2531343 w 5817032"/>
              <a:gd name="connsiteY87" fmla="*/ 8979344 h 9014713"/>
              <a:gd name="connsiteX88" fmla="*/ 2502908 w 5817032"/>
              <a:gd name="connsiteY88" fmla="*/ 9014713 h 9014713"/>
              <a:gd name="connsiteX89" fmla="*/ 2474475 w 5817032"/>
              <a:gd name="connsiteY89" fmla="*/ 8979344 h 9014713"/>
              <a:gd name="connsiteX90" fmla="*/ 2073454 w 5817032"/>
              <a:gd name="connsiteY90" fmla="*/ 8835383 h 9014713"/>
              <a:gd name="connsiteX91" fmla="*/ 1672432 w 5817032"/>
              <a:gd name="connsiteY91" fmla="*/ 8979344 h 9014713"/>
              <a:gd name="connsiteX92" fmla="*/ 1644000 w 5817032"/>
              <a:gd name="connsiteY92" fmla="*/ 9014712 h 9014713"/>
              <a:gd name="connsiteX93" fmla="*/ 1615567 w 5817032"/>
              <a:gd name="connsiteY93" fmla="*/ 8979344 h 9014713"/>
              <a:gd name="connsiteX94" fmla="*/ 1214546 w 5817032"/>
              <a:gd name="connsiteY94" fmla="*/ 8835383 h 9014713"/>
              <a:gd name="connsiteX95" fmla="*/ 813525 w 5817032"/>
              <a:gd name="connsiteY95" fmla="*/ 8979344 h 9014713"/>
              <a:gd name="connsiteX96" fmla="*/ 785092 w 5817032"/>
              <a:gd name="connsiteY96" fmla="*/ 9014713 h 9014713"/>
              <a:gd name="connsiteX97" fmla="*/ 756658 w 5817032"/>
              <a:gd name="connsiteY97" fmla="*/ 8979344 h 9014713"/>
              <a:gd name="connsiteX98" fmla="*/ 355637 w 5817032"/>
              <a:gd name="connsiteY98" fmla="*/ 8835383 h 9014713"/>
              <a:gd name="connsiteX99" fmla="*/ 167392 w 5817032"/>
              <a:gd name="connsiteY99" fmla="*/ 8861043 h 9014713"/>
              <a:gd name="connsiteX100" fmla="*/ 126422 w 5817032"/>
              <a:gd name="connsiteY100" fmla="*/ 8876057 h 9014713"/>
              <a:gd name="connsiteX101" fmla="*/ 129114 w 5817032"/>
              <a:gd name="connsiteY101" fmla="*/ 8866704 h 9014713"/>
              <a:gd name="connsiteX102" fmla="*/ 150672 w 5817032"/>
              <a:gd name="connsiteY102" fmla="*/ 8665247 h 9014713"/>
              <a:gd name="connsiteX103" fmla="*/ 29719 w 5817032"/>
              <a:gd name="connsiteY103" fmla="*/ 8236080 h 9014713"/>
              <a:gd name="connsiteX104" fmla="*/ 3 w 5817032"/>
              <a:gd name="connsiteY104" fmla="*/ 8205651 h 9014713"/>
              <a:gd name="connsiteX105" fmla="*/ 29719 w 5817032"/>
              <a:gd name="connsiteY105" fmla="*/ 8175223 h 9014713"/>
              <a:gd name="connsiteX106" fmla="*/ 150672 w 5817032"/>
              <a:gd name="connsiteY106" fmla="*/ 7746055 h 9014713"/>
              <a:gd name="connsiteX107" fmla="*/ 29719 w 5817032"/>
              <a:gd name="connsiteY107" fmla="*/ 7316887 h 9014713"/>
              <a:gd name="connsiteX108" fmla="*/ 3 w 5817032"/>
              <a:gd name="connsiteY108" fmla="*/ 7286459 h 9014713"/>
              <a:gd name="connsiteX109" fmla="*/ 29718 w 5817032"/>
              <a:gd name="connsiteY109" fmla="*/ 7256030 h 9014713"/>
              <a:gd name="connsiteX110" fmla="*/ 150672 w 5817032"/>
              <a:gd name="connsiteY110" fmla="*/ 6826863 h 9014713"/>
              <a:gd name="connsiteX111" fmla="*/ 29718 w 5817032"/>
              <a:gd name="connsiteY111" fmla="*/ 6397695 h 9014713"/>
              <a:gd name="connsiteX112" fmla="*/ 3 w 5817032"/>
              <a:gd name="connsiteY112" fmla="*/ 6367266 h 9014713"/>
              <a:gd name="connsiteX113" fmla="*/ 29718 w 5817032"/>
              <a:gd name="connsiteY113" fmla="*/ 6336837 h 9014713"/>
              <a:gd name="connsiteX114" fmla="*/ 150672 w 5817032"/>
              <a:gd name="connsiteY114" fmla="*/ 5907671 h 9014713"/>
              <a:gd name="connsiteX115" fmla="*/ 29718 w 5817032"/>
              <a:gd name="connsiteY115" fmla="*/ 5478504 h 9014713"/>
              <a:gd name="connsiteX116" fmla="*/ 2 w 5817032"/>
              <a:gd name="connsiteY116" fmla="*/ 5448075 h 9014713"/>
              <a:gd name="connsiteX117" fmla="*/ 29718 w 5817032"/>
              <a:gd name="connsiteY117" fmla="*/ 5417646 h 9014713"/>
              <a:gd name="connsiteX118" fmla="*/ 150672 w 5817032"/>
              <a:gd name="connsiteY118" fmla="*/ 4988484 h 9014713"/>
              <a:gd name="connsiteX119" fmla="*/ 29718 w 5817032"/>
              <a:gd name="connsiteY119" fmla="*/ 4559317 h 9014713"/>
              <a:gd name="connsiteX120" fmla="*/ 2 w 5817032"/>
              <a:gd name="connsiteY120" fmla="*/ 4528888 h 9014713"/>
              <a:gd name="connsiteX121" fmla="*/ 29718 w 5817032"/>
              <a:gd name="connsiteY121" fmla="*/ 4498459 h 9014713"/>
              <a:gd name="connsiteX122" fmla="*/ 150672 w 5817032"/>
              <a:gd name="connsiteY122" fmla="*/ 4069292 h 9014713"/>
              <a:gd name="connsiteX123" fmla="*/ 29718 w 5817032"/>
              <a:gd name="connsiteY123" fmla="*/ 3640125 h 9014713"/>
              <a:gd name="connsiteX124" fmla="*/ 2 w 5817032"/>
              <a:gd name="connsiteY124" fmla="*/ 3609696 h 9014713"/>
              <a:gd name="connsiteX125" fmla="*/ 29718 w 5817032"/>
              <a:gd name="connsiteY125" fmla="*/ 3579267 h 9014713"/>
              <a:gd name="connsiteX126" fmla="*/ 150672 w 5817032"/>
              <a:gd name="connsiteY126" fmla="*/ 3150100 h 9014713"/>
              <a:gd name="connsiteX127" fmla="*/ 29718 w 5817032"/>
              <a:gd name="connsiteY127" fmla="*/ 2720933 h 9014713"/>
              <a:gd name="connsiteX128" fmla="*/ 2 w 5817032"/>
              <a:gd name="connsiteY128" fmla="*/ 2690504 h 9014713"/>
              <a:gd name="connsiteX129" fmla="*/ 29718 w 5817032"/>
              <a:gd name="connsiteY129" fmla="*/ 2660075 h 9014713"/>
              <a:gd name="connsiteX130" fmla="*/ 150672 w 5817032"/>
              <a:gd name="connsiteY130" fmla="*/ 2230908 h 9014713"/>
              <a:gd name="connsiteX131" fmla="*/ 29718 w 5817032"/>
              <a:gd name="connsiteY131" fmla="*/ 1801741 h 9014713"/>
              <a:gd name="connsiteX132" fmla="*/ 2 w 5817032"/>
              <a:gd name="connsiteY132" fmla="*/ 1771312 h 9014713"/>
              <a:gd name="connsiteX133" fmla="*/ 29718 w 5817032"/>
              <a:gd name="connsiteY133" fmla="*/ 1740883 h 9014713"/>
              <a:gd name="connsiteX134" fmla="*/ 150672 w 5817032"/>
              <a:gd name="connsiteY134" fmla="*/ 1311716 h 9014713"/>
              <a:gd name="connsiteX135" fmla="*/ 29718 w 5817032"/>
              <a:gd name="connsiteY135" fmla="*/ 882549 h 9014713"/>
              <a:gd name="connsiteX136" fmla="*/ 0 w 5817032"/>
              <a:gd name="connsiteY136" fmla="*/ 852118 h 90147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</a:cxnLst>
            <a:rect l="l" t="t" r="r" b="b"/>
            <a:pathLst>
              <a:path w="5817032" h="9014713">
                <a:moveTo>
                  <a:pt x="0" y="852118"/>
                </a:moveTo>
                <a:lnTo>
                  <a:pt x="29718" y="821687"/>
                </a:lnTo>
                <a:cubicBezTo>
                  <a:pt x="102693" y="728678"/>
                  <a:pt x="150672" y="571169"/>
                  <a:pt x="150672" y="392520"/>
                </a:cubicBezTo>
                <a:cubicBezTo>
                  <a:pt x="150672" y="321060"/>
                  <a:pt x="142995" y="252983"/>
                  <a:pt x="129113" y="191063"/>
                </a:cubicBezTo>
                <a:lnTo>
                  <a:pt x="112574" y="133580"/>
                </a:lnTo>
                <a:lnTo>
                  <a:pt x="167393" y="153669"/>
                </a:lnTo>
                <a:cubicBezTo>
                  <a:pt x="225252" y="170192"/>
                  <a:pt x="288864" y="179329"/>
                  <a:pt x="355637" y="179329"/>
                </a:cubicBezTo>
                <a:cubicBezTo>
                  <a:pt x="522571" y="179329"/>
                  <a:pt x="669750" y="122224"/>
                  <a:pt x="756659" y="35369"/>
                </a:cubicBezTo>
                <a:lnTo>
                  <a:pt x="785092" y="1"/>
                </a:lnTo>
                <a:lnTo>
                  <a:pt x="813525" y="35369"/>
                </a:lnTo>
                <a:cubicBezTo>
                  <a:pt x="900434" y="122224"/>
                  <a:pt x="1047613" y="179329"/>
                  <a:pt x="1214546" y="179329"/>
                </a:cubicBezTo>
                <a:cubicBezTo>
                  <a:pt x="1381480" y="179329"/>
                  <a:pt x="1528658" y="122224"/>
                  <a:pt x="1615568" y="35369"/>
                </a:cubicBezTo>
                <a:lnTo>
                  <a:pt x="1644000" y="1"/>
                </a:lnTo>
                <a:lnTo>
                  <a:pt x="1672433" y="35369"/>
                </a:lnTo>
                <a:cubicBezTo>
                  <a:pt x="1759343" y="122224"/>
                  <a:pt x="1906521" y="179329"/>
                  <a:pt x="2073454" y="179329"/>
                </a:cubicBezTo>
                <a:cubicBezTo>
                  <a:pt x="2240387" y="179329"/>
                  <a:pt x="2387566" y="122224"/>
                  <a:pt x="2474475" y="35369"/>
                </a:cubicBezTo>
                <a:lnTo>
                  <a:pt x="2502908" y="0"/>
                </a:lnTo>
                <a:lnTo>
                  <a:pt x="2531342" y="35369"/>
                </a:lnTo>
                <a:cubicBezTo>
                  <a:pt x="2618252" y="122224"/>
                  <a:pt x="2765430" y="179329"/>
                  <a:pt x="2932363" y="179329"/>
                </a:cubicBezTo>
                <a:cubicBezTo>
                  <a:pt x="3099296" y="179329"/>
                  <a:pt x="3246475" y="122224"/>
                  <a:pt x="3333384" y="35369"/>
                </a:cubicBezTo>
                <a:lnTo>
                  <a:pt x="3361817" y="0"/>
                </a:lnTo>
                <a:lnTo>
                  <a:pt x="3390251" y="35369"/>
                </a:lnTo>
                <a:cubicBezTo>
                  <a:pt x="3477160" y="122224"/>
                  <a:pt x="3624339" y="179329"/>
                  <a:pt x="3791272" y="179329"/>
                </a:cubicBezTo>
                <a:cubicBezTo>
                  <a:pt x="3958205" y="179329"/>
                  <a:pt x="4105384" y="122224"/>
                  <a:pt x="4192293" y="35369"/>
                </a:cubicBezTo>
                <a:lnTo>
                  <a:pt x="4220726" y="1"/>
                </a:lnTo>
                <a:lnTo>
                  <a:pt x="4249159" y="35369"/>
                </a:lnTo>
                <a:cubicBezTo>
                  <a:pt x="4336068" y="122224"/>
                  <a:pt x="4483247" y="179329"/>
                  <a:pt x="4650180" y="179329"/>
                </a:cubicBezTo>
                <a:cubicBezTo>
                  <a:pt x="4817113" y="179329"/>
                  <a:pt x="4964292" y="122224"/>
                  <a:pt x="5051201" y="35369"/>
                </a:cubicBezTo>
                <a:lnTo>
                  <a:pt x="5079635" y="0"/>
                </a:lnTo>
                <a:lnTo>
                  <a:pt x="5108068" y="35369"/>
                </a:lnTo>
                <a:cubicBezTo>
                  <a:pt x="5194977" y="122224"/>
                  <a:pt x="5342156" y="179329"/>
                  <a:pt x="5509089" y="179329"/>
                </a:cubicBezTo>
                <a:cubicBezTo>
                  <a:pt x="5575863" y="179329"/>
                  <a:pt x="5639475" y="170192"/>
                  <a:pt x="5697334" y="153669"/>
                </a:cubicBezTo>
                <a:lnTo>
                  <a:pt x="5698836" y="153119"/>
                </a:lnTo>
                <a:lnTo>
                  <a:pt x="5687919" y="191063"/>
                </a:lnTo>
                <a:cubicBezTo>
                  <a:pt x="5674036" y="252983"/>
                  <a:pt x="5666360" y="321060"/>
                  <a:pt x="5666360" y="392520"/>
                </a:cubicBezTo>
                <a:cubicBezTo>
                  <a:pt x="5666360" y="571169"/>
                  <a:pt x="5714339" y="728678"/>
                  <a:pt x="5787314" y="821687"/>
                </a:cubicBezTo>
                <a:lnTo>
                  <a:pt x="5817032" y="852118"/>
                </a:lnTo>
                <a:lnTo>
                  <a:pt x="5787314" y="882549"/>
                </a:lnTo>
                <a:cubicBezTo>
                  <a:pt x="5714339" y="975558"/>
                  <a:pt x="5666360" y="1133066"/>
                  <a:pt x="5666360" y="1311716"/>
                </a:cubicBezTo>
                <a:cubicBezTo>
                  <a:pt x="5666360" y="1490365"/>
                  <a:pt x="5714339" y="1647874"/>
                  <a:pt x="5787314" y="1740883"/>
                </a:cubicBezTo>
                <a:lnTo>
                  <a:pt x="5817030" y="1771312"/>
                </a:lnTo>
                <a:lnTo>
                  <a:pt x="5787314" y="1801741"/>
                </a:lnTo>
                <a:cubicBezTo>
                  <a:pt x="5714339" y="1894750"/>
                  <a:pt x="5666359" y="2052258"/>
                  <a:pt x="5666359" y="2230908"/>
                </a:cubicBezTo>
                <a:cubicBezTo>
                  <a:pt x="5666359" y="2409557"/>
                  <a:pt x="5714338" y="2567066"/>
                  <a:pt x="5787313" y="2660075"/>
                </a:cubicBezTo>
                <a:lnTo>
                  <a:pt x="5817029" y="2690504"/>
                </a:lnTo>
                <a:lnTo>
                  <a:pt x="5787313" y="2720933"/>
                </a:lnTo>
                <a:cubicBezTo>
                  <a:pt x="5714338" y="2813942"/>
                  <a:pt x="5666359" y="2971450"/>
                  <a:pt x="5666359" y="3150100"/>
                </a:cubicBezTo>
                <a:cubicBezTo>
                  <a:pt x="5666359" y="3328749"/>
                  <a:pt x="5714338" y="3486258"/>
                  <a:pt x="5787313" y="3579267"/>
                </a:cubicBezTo>
                <a:lnTo>
                  <a:pt x="5817029" y="3609696"/>
                </a:lnTo>
                <a:lnTo>
                  <a:pt x="5787313" y="3640125"/>
                </a:lnTo>
                <a:cubicBezTo>
                  <a:pt x="5714338" y="3733134"/>
                  <a:pt x="5666359" y="3890642"/>
                  <a:pt x="5666359" y="4069292"/>
                </a:cubicBezTo>
                <a:cubicBezTo>
                  <a:pt x="5666359" y="4247941"/>
                  <a:pt x="5714338" y="4405450"/>
                  <a:pt x="5787313" y="4498459"/>
                </a:cubicBezTo>
                <a:lnTo>
                  <a:pt x="5817029" y="4528888"/>
                </a:lnTo>
                <a:lnTo>
                  <a:pt x="5787313" y="4559317"/>
                </a:lnTo>
                <a:cubicBezTo>
                  <a:pt x="5714338" y="4652326"/>
                  <a:pt x="5666359" y="4809834"/>
                  <a:pt x="5666359" y="4988484"/>
                </a:cubicBezTo>
                <a:cubicBezTo>
                  <a:pt x="5666359" y="5167133"/>
                  <a:pt x="5714338" y="5324640"/>
                  <a:pt x="5787313" y="5417648"/>
                </a:cubicBezTo>
                <a:lnTo>
                  <a:pt x="5817029" y="5448077"/>
                </a:lnTo>
                <a:lnTo>
                  <a:pt x="5787313" y="5478506"/>
                </a:lnTo>
                <a:cubicBezTo>
                  <a:pt x="5714338" y="5571515"/>
                  <a:pt x="5666359" y="5729024"/>
                  <a:pt x="5666359" y="5907673"/>
                </a:cubicBezTo>
                <a:cubicBezTo>
                  <a:pt x="5666359" y="6086321"/>
                  <a:pt x="5714338" y="6243831"/>
                  <a:pt x="5787313" y="6336839"/>
                </a:cubicBezTo>
                <a:lnTo>
                  <a:pt x="5817029" y="6367268"/>
                </a:lnTo>
                <a:lnTo>
                  <a:pt x="5787313" y="6397697"/>
                </a:lnTo>
                <a:cubicBezTo>
                  <a:pt x="5714338" y="6490706"/>
                  <a:pt x="5666359" y="6648215"/>
                  <a:pt x="5666359" y="6826865"/>
                </a:cubicBezTo>
                <a:cubicBezTo>
                  <a:pt x="5666359" y="7005514"/>
                  <a:pt x="5714338" y="7163023"/>
                  <a:pt x="5787313" y="7256032"/>
                </a:cubicBezTo>
                <a:lnTo>
                  <a:pt x="5817029" y="7286461"/>
                </a:lnTo>
                <a:lnTo>
                  <a:pt x="5787313" y="7316889"/>
                </a:lnTo>
                <a:cubicBezTo>
                  <a:pt x="5714338" y="7409898"/>
                  <a:pt x="5666359" y="7567407"/>
                  <a:pt x="5666359" y="7746056"/>
                </a:cubicBezTo>
                <a:cubicBezTo>
                  <a:pt x="5666359" y="7924706"/>
                  <a:pt x="5714338" y="8082215"/>
                  <a:pt x="5787313" y="8175224"/>
                </a:cubicBezTo>
                <a:lnTo>
                  <a:pt x="5817029" y="8205653"/>
                </a:lnTo>
                <a:lnTo>
                  <a:pt x="5787313" y="8236081"/>
                </a:lnTo>
                <a:cubicBezTo>
                  <a:pt x="5714338" y="8329090"/>
                  <a:pt x="5666359" y="8486599"/>
                  <a:pt x="5666359" y="8665248"/>
                </a:cubicBezTo>
                <a:cubicBezTo>
                  <a:pt x="5666359" y="8700978"/>
                  <a:pt x="5668278" y="8735862"/>
                  <a:pt x="5671933" y="8769554"/>
                </a:cubicBezTo>
                <a:lnTo>
                  <a:pt x="5686617" y="8858798"/>
                </a:lnTo>
                <a:lnTo>
                  <a:pt x="5606553" y="8842018"/>
                </a:lnTo>
                <a:cubicBezTo>
                  <a:pt x="5575071" y="8837668"/>
                  <a:pt x="5542474" y="8835384"/>
                  <a:pt x="5509088" y="8835384"/>
                </a:cubicBezTo>
                <a:cubicBezTo>
                  <a:pt x="5342155" y="8835384"/>
                  <a:pt x="5194976" y="8892489"/>
                  <a:pt x="5108067" y="8979345"/>
                </a:cubicBezTo>
                <a:lnTo>
                  <a:pt x="5079633" y="9014713"/>
                </a:lnTo>
                <a:lnTo>
                  <a:pt x="5051200" y="8979345"/>
                </a:lnTo>
                <a:cubicBezTo>
                  <a:pt x="4964291" y="8892489"/>
                  <a:pt x="4817112" y="8835384"/>
                  <a:pt x="4650179" y="8835384"/>
                </a:cubicBezTo>
                <a:cubicBezTo>
                  <a:pt x="4483246" y="8835384"/>
                  <a:pt x="4336067" y="8892489"/>
                  <a:pt x="4249158" y="8979345"/>
                </a:cubicBezTo>
                <a:lnTo>
                  <a:pt x="4220725" y="9014713"/>
                </a:lnTo>
                <a:lnTo>
                  <a:pt x="4192292" y="8979344"/>
                </a:lnTo>
                <a:cubicBezTo>
                  <a:pt x="4105383" y="8892489"/>
                  <a:pt x="3958204" y="8835384"/>
                  <a:pt x="3791271" y="8835384"/>
                </a:cubicBezTo>
                <a:cubicBezTo>
                  <a:pt x="3624338" y="8835384"/>
                  <a:pt x="3477159" y="8892489"/>
                  <a:pt x="3390250" y="8979344"/>
                </a:cubicBezTo>
                <a:lnTo>
                  <a:pt x="3361816" y="9014713"/>
                </a:lnTo>
                <a:lnTo>
                  <a:pt x="3333383" y="8979344"/>
                </a:lnTo>
                <a:cubicBezTo>
                  <a:pt x="3246474" y="8892489"/>
                  <a:pt x="3099295" y="8835384"/>
                  <a:pt x="2932362" y="8835384"/>
                </a:cubicBezTo>
                <a:cubicBezTo>
                  <a:pt x="2765430" y="8835384"/>
                  <a:pt x="2618252" y="8892489"/>
                  <a:pt x="2531343" y="8979344"/>
                </a:cubicBezTo>
                <a:lnTo>
                  <a:pt x="2502908" y="9014713"/>
                </a:lnTo>
                <a:lnTo>
                  <a:pt x="2474475" y="8979344"/>
                </a:lnTo>
                <a:cubicBezTo>
                  <a:pt x="2387566" y="8892489"/>
                  <a:pt x="2240387" y="8835383"/>
                  <a:pt x="2073454" y="8835383"/>
                </a:cubicBezTo>
                <a:cubicBezTo>
                  <a:pt x="1906521" y="8835383"/>
                  <a:pt x="1759342" y="8892489"/>
                  <a:pt x="1672432" y="8979344"/>
                </a:cubicBezTo>
                <a:lnTo>
                  <a:pt x="1644000" y="9014712"/>
                </a:lnTo>
                <a:lnTo>
                  <a:pt x="1615567" y="8979344"/>
                </a:lnTo>
                <a:cubicBezTo>
                  <a:pt x="1528658" y="8892488"/>
                  <a:pt x="1381479" y="8835383"/>
                  <a:pt x="1214546" y="8835383"/>
                </a:cubicBezTo>
                <a:cubicBezTo>
                  <a:pt x="1047613" y="8835383"/>
                  <a:pt x="900434" y="8892488"/>
                  <a:pt x="813525" y="8979344"/>
                </a:cubicBezTo>
                <a:lnTo>
                  <a:pt x="785092" y="9014713"/>
                </a:lnTo>
                <a:lnTo>
                  <a:pt x="756658" y="8979344"/>
                </a:lnTo>
                <a:cubicBezTo>
                  <a:pt x="669749" y="8892488"/>
                  <a:pt x="522570" y="8835383"/>
                  <a:pt x="355637" y="8835383"/>
                </a:cubicBezTo>
                <a:cubicBezTo>
                  <a:pt x="288864" y="8835383"/>
                  <a:pt x="225251" y="8844520"/>
                  <a:pt x="167392" y="8861043"/>
                </a:cubicBezTo>
                <a:lnTo>
                  <a:pt x="126422" y="8876057"/>
                </a:lnTo>
                <a:lnTo>
                  <a:pt x="129114" y="8866704"/>
                </a:lnTo>
                <a:cubicBezTo>
                  <a:pt x="142996" y="8804784"/>
                  <a:pt x="150672" y="8736707"/>
                  <a:pt x="150672" y="8665247"/>
                </a:cubicBezTo>
                <a:cubicBezTo>
                  <a:pt x="150672" y="8486598"/>
                  <a:pt x="102694" y="8329089"/>
                  <a:pt x="29719" y="8236080"/>
                </a:cubicBezTo>
                <a:lnTo>
                  <a:pt x="3" y="8205651"/>
                </a:lnTo>
                <a:lnTo>
                  <a:pt x="29719" y="8175223"/>
                </a:lnTo>
                <a:cubicBezTo>
                  <a:pt x="102693" y="8082213"/>
                  <a:pt x="150672" y="7924704"/>
                  <a:pt x="150672" y="7746055"/>
                </a:cubicBezTo>
                <a:cubicBezTo>
                  <a:pt x="150672" y="7567405"/>
                  <a:pt x="102694" y="7409896"/>
                  <a:pt x="29719" y="7316887"/>
                </a:cubicBezTo>
                <a:lnTo>
                  <a:pt x="3" y="7286459"/>
                </a:lnTo>
                <a:lnTo>
                  <a:pt x="29718" y="7256030"/>
                </a:lnTo>
                <a:cubicBezTo>
                  <a:pt x="102693" y="7163020"/>
                  <a:pt x="150672" y="7005512"/>
                  <a:pt x="150672" y="6826863"/>
                </a:cubicBezTo>
                <a:cubicBezTo>
                  <a:pt x="150672" y="6648212"/>
                  <a:pt x="102693" y="6490704"/>
                  <a:pt x="29718" y="6397695"/>
                </a:cubicBezTo>
                <a:lnTo>
                  <a:pt x="3" y="6367266"/>
                </a:lnTo>
                <a:lnTo>
                  <a:pt x="29718" y="6336837"/>
                </a:lnTo>
                <a:cubicBezTo>
                  <a:pt x="102693" y="6243828"/>
                  <a:pt x="150672" y="6086319"/>
                  <a:pt x="150672" y="5907671"/>
                </a:cubicBezTo>
                <a:cubicBezTo>
                  <a:pt x="150672" y="5729021"/>
                  <a:pt x="102693" y="5571513"/>
                  <a:pt x="29718" y="5478504"/>
                </a:cubicBezTo>
                <a:lnTo>
                  <a:pt x="2" y="5448075"/>
                </a:lnTo>
                <a:lnTo>
                  <a:pt x="29718" y="5417646"/>
                </a:lnTo>
                <a:cubicBezTo>
                  <a:pt x="102693" y="5324637"/>
                  <a:pt x="150672" y="5167133"/>
                  <a:pt x="150672" y="4988484"/>
                </a:cubicBezTo>
                <a:cubicBezTo>
                  <a:pt x="150672" y="4809834"/>
                  <a:pt x="102693" y="4652326"/>
                  <a:pt x="29718" y="4559317"/>
                </a:cubicBezTo>
                <a:lnTo>
                  <a:pt x="2" y="4528888"/>
                </a:lnTo>
                <a:lnTo>
                  <a:pt x="29718" y="4498459"/>
                </a:lnTo>
                <a:cubicBezTo>
                  <a:pt x="102693" y="4405450"/>
                  <a:pt x="150672" y="4247941"/>
                  <a:pt x="150672" y="4069292"/>
                </a:cubicBezTo>
                <a:cubicBezTo>
                  <a:pt x="150672" y="3890642"/>
                  <a:pt x="102693" y="3733134"/>
                  <a:pt x="29718" y="3640125"/>
                </a:cubicBezTo>
                <a:lnTo>
                  <a:pt x="2" y="3609696"/>
                </a:lnTo>
                <a:lnTo>
                  <a:pt x="29718" y="3579267"/>
                </a:lnTo>
                <a:cubicBezTo>
                  <a:pt x="102693" y="3486258"/>
                  <a:pt x="150672" y="3328749"/>
                  <a:pt x="150672" y="3150100"/>
                </a:cubicBezTo>
                <a:cubicBezTo>
                  <a:pt x="150672" y="2971450"/>
                  <a:pt x="102693" y="2813942"/>
                  <a:pt x="29718" y="2720933"/>
                </a:cubicBezTo>
                <a:lnTo>
                  <a:pt x="2" y="2690504"/>
                </a:lnTo>
                <a:lnTo>
                  <a:pt x="29718" y="2660075"/>
                </a:lnTo>
                <a:cubicBezTo>
                  <a:pt x="102693" y="2567066"/>
                  <a:pt x="150672" y="2409557"/>
                  <a:pt x="150672" y="2230908"/>
                </a:cubicBezTo>
                <a:cubicBezTo>
                  <a:pt x="150672" y="2052258"/>
                  <a:pt x="102693" y="1894750"/>
                  <a:pt x="29718" y="1801741"/>
                </a:cubicBezTo>
                <a:lnTo>
                  <a:pt x="2" y="1771312"/>
                </a:lnTo>
                <a:lnTo>
                  <a:pt x="29718" y="1740883"/>
                </a:lnTo>
                <a:cubicBezTo>
                  <a:pt x="102693" y="1647874"/>
                  <a:pt x="150672" y="1490365"/>
                  <a:pt x="150672" y="1311716"/>
                </a:cubicBezTo>
                <a:cubicBezTo>
                  <a:pt x="150672" y="1133066"/>
                  <a:pt x="102693" y="975558"/>
                  <a:pt x="29718" y="882549"/>
                </a:cubicBezTo>
                <a:lnTo>
                  <a:pt x="0" y="852118"/>
                </a:lnTo>
                <a:close/>
              </a:path>
            </a:pathLst>
          </a:custGeom>
          <a:noFill/>
          <a:ln w="1905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46C295FE-F61E-A7C0-4772-BBE4235E4075}"/>
              </a:ext>
            </a:extLst>
          </p:cNvPr>
          <p:cNvSpPr txBox="1"/>
          <p:nvPr/>
        </p:nvSpPr>
        <p:spPr>
          <a:xfrm rot="5400000">
            <a:off x="-1968186" y="3926648"/>
            <a:ext cx="8138157" cy="2052709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盗難注意！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F31BF8A8-B7EB-03E5-001B-0F5F94CD89E8}"/>
              </a:ext>
            </a:extLst>
          </p:cNvPr>
          <p:cNvSpPr txBox="1"/>
          <p:nvPr/>
        </p:nvSpPr>
        <p:spPr>
          <a:xfrm rot="5400000">
            <a:off x="518982" y="3926648"/>
            <a:ext cx="8138157" cy="2052709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タバコ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56961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4DC2DD3-C49E-FD01-6A10-5AF10E0176C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フリーフォーム: 図形 3">
            <a:extLst>
              <a:ext uri="{FF2B5EF4-FFF2-40B4-BE49-F238E27FC236}">
                <a16:creationId xmlns:a16="http://schemas.microsoft.com/office/drawing/2014/main" id="{0E92A063-0269-DBD3-3C94-9D552A316B49}"/>
              </a:ext>
            </a:extLst>
          </p:cNvPr>
          <p:cNvSpPr/>
          <p:nvPr/>
        </p:nvSpPr>
        <p:spPr>
          <a:xfrm>
            <a:off x="296562" y="362870"/>
            <a:ext cx="6264876" cy="9180258"/>
          </a:xfrm>
          <a:custGeom>
            <a:avLst/>
            <a:gdLst>
              <a:gd name="connsiteX0" fmla="*/ 0 w 5817032"/>
              <a:gd name="connsiteY0" fmla="*/ 852118 h 9014713"/>
              <a:gd name="connsiteX1" fmla="*/ 29718 w 5817032"/>
              <a:gd name="connsiteY1" fmla="*/ 821687 h 9014713"/>
              <a:gd name="connsiteX2" fmla="*/ 150672 w 5817032"/>
              <a:gd name="connsiteY2" fmla="*/ 392520 h 9014713"/>
              <a:gd name="connsiteX3" fmla="*/ 129113 w 5817032"/>
              <a:gd name="connsiteY3" fmla="*/ 191063 h 9014713"/>
              <a:gd name="connsiteX4" fmla="*/ 112574 w 5817032"/>
              <a:gd name="connsiteY4" fmla="*/ 133580 h 9014713"/>
              <a:gd name="connsiteX5" fmla="*/ 167393 w 5817032"/>
              <a:gd name="connsiteY5" fmla="*/ 153669 h 9014713"/>
              <a:gd name="connsiteX6" fmla="*/ 355637 w 5817032"/>
              <a:gd name="connsiteY6" fmla="*/ 179329 h 9014713"/>
              <a:gd name="connsiteX7" fmla="*/ 756659 w 5817032"/>
              <a:gd name="connsiteY7" fmla="*/ 35369 h 9014713"/>
              <a:gd name="connsiteX8" fmla="*/ 785092 w 5817032"/>
              <a:gd name="connsiteY8" fmla="*/ 1 h 9014713"/>
              <a:gd name="connsiteX9" fmla="*/ 813525 w 5817032"/>
              <a:gd name="connsiteY9" fmla="*/ 35369 h 9014713"/>
              <a:gd name="connsiteX10" fmla="*/ 1214546 w 5817032"/>
              <a:gd name="connsiteY10" fmla="*/ 179329 h 9014713"/>
              <a:gd name="connsiteX11" fmla="*/ 1615568 w 5817032"/>
              <a:gd name="connsiteY11" fmla="*/ 35369 h 9014713"/>
              <a:gd name="connsiteX12" fmla="*/ 1644000 w 5817032"/>
              <a:gd name="connsiteY12" fmla="*/ 1 h 9014713"/>
              <a:gd name="connsiteX13" fmla="*/ 1672433 w 5817032"/>
              <a:gd name="connsiteY13" fmla="*/ 35369 h 9014713"/>
              <a:gd name="connsiteX14" fmla="*/ 2073454 w 5817032"/>
              <a:gd name="connsiteY14" fmla="*/ 179329 h 9014713"/>
              <a:gd name="connsiteX15" fmla="*/ 2474475 w 5817032"/>
              <a:gd name="connsiteY15" fmla="*/ 35369 h 9014713"/>
              <a:gd name="connsiteX16" fmla="*/ 2502908 w 5817032"/>
              <a:gd name="connsiteY16" fmla="*/ 0 h 9014713"/>
              <a:gd name="connsiteX17" fmla="*/ 2531342 w 5817032"/>
              <a:gd name="connsiteY17" fmla="*/ 35369 h 9014713"/>
              <a:gd name="connsiteX18" fmla="*/ 2932363 w 5817032"/>
              <a:gd name="connsiteY18" fmla="*/ 179329 h 9014713"/>
              <a:gd name="connsiteX19" fmla="*/ 3333384 w 5817032"/>
              <a:gd name="connsiteY19" fmla="*/ 35369 h 9014713"/>
              <a:gd name="connsiteX20" fmla="*/ 3361817 w 5817032"/>
              <a:gd name="connsiteY20" fmla="*/ 0 h 9014713"/>
              <a:gd name="connsiteX21" fmla="*/ 3390251 w 5817032"/>
              <a:gd name="connsiteY21" fmla="*/ 35369 h 9014713"/>
              <a:gd name="connsiteX22" fmla="*/ 3791272 w 5817032"/>
              <a:gd name="connsiteY22" fmla="*/ 179329 h 9014713"/>
              <a:gd name="connsiteX23" fmla="*/ 4192293 w 5817032"/>
              <a:gd name="connsiteY23" fmla="*/ 35369 h 9014713"/>
              <a:gd name="connsiteX24" fmla="*/ 4220726 w 5817032"/>
              <a:gd name="connsiteY24" fmla="*/ 1 h 9014713"/>
              <a:gd name="connsiteX25" fmla="*/ 4249159 w 5817032"/>
              <a:gd name="connsiteY25" fmla="*/ 35369 h 9014713"/>
              <a:gd name="connsiteX26" fmla="*/ 4650180 w 5817032"/>
              <a:gd name="connsiteY26" fmla="*/ 179329 h 9014713"/>
              <a:gd name="connsiteX27" fmla="*/ 5051201 w 5817032"/>
              <a:gd name="connsiteY27" fmla="*/ 35369 h 9014713"/>
              <a:gd name="connsiteX28" fmla="*/ 5079635 w 5817032"/>
              <a:gd name="connsiteY28" fmla="*/ 0 h 9014713"/>
              <a:gd name="connsiteX29" fmla="*/ 5108068 w 5817032"/>
              <a:gd name="connsiteY29" fmla="*/ 35369 h 9014713"/>
              <a:gd name="connsiteX30" fmla="*/ 5509089 w 5817032"/>
              <a:gd name="connsiteY30" fmla="*/ 179329 h 9014713"/>
              <a:gd name="connsiteX31" fmla="*/ 5697334 w 5817032"/>
              <a:gd name="connsiteY31" fmla="*/ 153669 h 9014713"/>
              <a:gd name="connsiteX32" fmla="*/ 5698836 w 5817032"/>
              <a:gd name="connsiteY32" fmla="*/ 153119 h 9014713"/>
              <a:gd name="connsiteX33" fmla="*/ 5687919 w 5817032"/>
              <a:gd name="connsiteY33" fmla="*/ 191063 h 9014713"/>
              <a:gd name="connsiteX34" fmla="*/ 5666360 w 5817032"/>
              <a:gd name="connsiteY34" fmla="*/ 392520 h 9014713"/>
              <a:gd name="connsiteX35" fmla="*/ 5787314 w 5817032"/>
              <a:gd name="connsiteY35" fmla="*/ 821687 h 9014713"/>
              <a:gd name="connsiteX36" fmla="*/ 5817032 w 5817032"/>
              <a:gd name="connsiteY36" fmla="*/ 852118 h 9014713"/>
              <a:gd name="connsiteX37" fmla="*/ 5787314 w 5817032"/>
              <a:gd name="connsiteY37" fmla="*/ 882549 h 9014713"/>
              <a:gd name="connsiteX38" fmla="*/ 5666360 w 5817032"/>
              <a:gd name="connsiteY38" fmla="*/ 1311716 h 9014713"/>
              <a:gd name="connsiteX39" fmla="*/ 5787314 w 5817032"/>
              <a:gd name="connsiteY39" fmla="*/ 1740883 h 9014713"/>
              <a:gd name="connsiteX40" fmla="*/ 5817030 w 5817032"/>
              <a:gd name="connsiteY40" fmla="*/ 1771312 h 9014713"/>
              <a:gd name="connsiteX41" fmla="*/ 5787314 w 5817032"/>
              <a:gd name="connsiteY41" fmla="*/ 1801741 h 9014713"/>
              <a:gd name="connsiteX42" fmla="*/ 5666359 w 5817032"/>
              <a:gd name="connsiteY42" fmla="*/ 2230908 h 9014713"/>
              <a:gd name="connsiteX43" fmla="*/ 5787313 w 5817032"/>
              <a:gd name="connsiteY43" fmla="*/ 2660075 h 9014713"/>
              <a:gd name="connsiteX44" fmla="*/ 5817029 w 5817032"/>
              <a:gd name="connsiteY44" fmla="*/ 2690504 h 9014713"/>
              <a:gd name="connsiteX45" fmla="*/ 5787313 w 5817032"/>
              <a:gd name="connsiteY45" fmla="*/ 2720933 h 9014713"/>
              <a:gd name="connsiteX46" fmla="*/ 5666359 w 5817032"/>
              <a:gd name="connsiteY46" fmla="*/ 3150100 h 9014713"/>
              <a:gd name="connsiteX47" fmla="*/ 5787313 w 5817032"/>
              <a:gd name="connsiteY47" fmla="*/ 3579267 h 9014713"/>
              <a:gd name="connsiteX48" fmla="*/ 5817029 w 5817032"/>
              <a:gd name="connsiteY48" fmla="*/ 3609696 h 9014713"/>
              <a:gd name="connsiteX49" fmla="*/ 5787313 w 5817032"/>
              <a:gd name="connsiteY49" fmla="*/ 3640125 h 9014713"/>
              <a:gd name="connsiteX50" fmla="*/ 5666359 w 5817032"/>
              <a:gd name="connsiteY50" fmla="*/ 4069292 h 9014713"/>
              <a:gd name="connsiteX51" fmla="*/ 5787313 w 5817032"/>
              <a:gd name="connsiteY51" fmla="*/ 4498459 h 9014713"/>
              <a:gd name="connsiteX52" fmla="*/ 5817029 w 5817032"/>
              <a:gd name="connsiteY52" fmla="*/ 4528888 h 9014713"/>
              <a:gd name="connsiteX53" fmla="*/ 5787313 w 5817032"/>
              <a:gd name="connsiteY53" fmla="*/ 4559317 h 9014713"/>
              <a:gd name="connsiteX54" fmla="*/ 5666359 w 5817032"/>
              <a:gd name="connsiteY54" fmla="*/ 4988484 h 9014713"/>
              <a:gd name="connsiteX55" fmla="*/ 5787313 w 5817032"/>
              <a:gd name="connsiteY55" fmla="*/ 5417648 h 9014713"/>
              <a:gd name="connsiteX56" fmla="*/ 5817029 w 5817032"/>
              <a:gd name="connsiteY56" fmla="*/ 5448077 h 9014713"/>
              <a:gd name="connsiteX57" fmla="*/ 5787313 w 5817032"/>
              <a:gd name="connsiteY57" fmla="*/ 5478506 h 9014713"/>
              <a:gd name="connsiteX58" fmla="*/ 5666359 w 5817032"/>
              <a:gd name="connsiteY58" fmla="*/ 5907673 h 9014713"/>
              <a:gd name="connsiteX59" fmla="*/ 5787313 w 5817032"/>
              <a:gd name="connsiteY59" fmla="*/ 6336839 h 9014713"/>
              <a:gd name="connsiteX60" fmla="*/ 5817029 w 5817032"/>
              <a:gd name="connsiteY60" fmla="*/ 6367268 h 9014713"/>
              <a:gd name="connsiteX61" fmla="*/ 5787313 w 5817032"/>
              <a:gd name="connsiteY61" fmla="*/ 6397697 h 9014713"/>
              <a:gd name="connsiteX62" fmla="*/ 5666359 w 5817032"/>
              <a:gd name="connsiteY62" fmla="*/ 6826865 h 9014713"/>
              <a:gd name="connsiteX63" fmla="*/ 5787313 w 5817032"/>
              <a:gd name="connsiteY63" fmla="*/ 7256032 h 9014713"/>
              <a:gd name="connsiteX64" fmla="*/ 5817029 w 5817032"/>
              <a:gd name="connsiteY64" fmla="*/ 7286461 h 9014713"/>
              <a:gd name="connsiteX65" fmla="*/ 5787313 w 5817032"/>
              <a:gd name="connsiteY65" fmla="*/ 7316889 h 9014713"/>
              <a:gd name="connsiteX66" fmla="*/ 5666359 w 5817032"/>
              <a:gd name="connsiteY66" fmla="*/ 7746056 h 9014713"/>
              <a:gd name="connsiteX67" fmla="*/ 5787313 w 5817032"/>
              <a:gd name="connsiteY67" fmla="*/ 8175224 h 9014713"/>
              <a:gd name="connsiteX68" fmla="*/ 5817029 w 5817032"/>
              <a:gd name="connsiteY68" fmla="*/ 8205653 h 9014713"/>
              <a:gd name="connsiteX69" fmla="*/ 5787313 w 5817032"/>
              <a:gd name="connsiteY69" fmla="*/ 8236081 h 9014713"/>
              <a:gd name="connsiteX70" fmla="*/ 5666359 w 5817032"/>
              <a:gd name="connsiteY70" fmla="*/ 8665248 h 9014713"/>
              <a:gd name="connsiteX71" fmla="*/ 5671933 w 5817032"/>
              <a:gd name="connsiteY71" fmla="*/ 8769554 h 9014713"/>
              <a:gd name="connsiteX72" fmla="*/ 5686617 w 5817032"/>
              <a:gd name="connsiteY72" fmla="*/ 8858798 h 9014713"/>
              <a:gd name="connsiteX73" fmla="*/ 5606553 w 5817032"/>
              <a:gd name="connsiteY73" fmla="*/ 8842018 h 9014713"/>
              <a:gd name="connsiteX74" fmla="*/ 5509088 w 5817032"/>
              <a:gd name="connsiteY74" fmla="*/ 8835384 h 9014713"/>
              <a:gd name="connsiteX75" fmla="*/ 5108067 w 5817032"/>
              <a:gd name="connsiteY75" fmla="*/ 8979345 h 9014713"/>
              <a:gd name="connsiteX76" fmla="*/ 5079633 w 5817032"/>
              <a:gd name="connsiteY76" fmla="*/ 9014713 h 9014713"/>
              <a:gd name="connsiteX77" fmla="*/ 5051200 w 5817032"/>
              <a:gd name="connsiteY77" fmla="*/ 8979345 h 9014713"/>
              <a:gd name="connsiteX78" fmla="*/ 4650179 w 5817032"/>
              <a:gd name="connsiteY78" fmla="*/ 8835384 h 9014713"/>
              <a:gd name="connsiteX79" fmla="*/ 4249158 w 5817032"/>
              <a:gd name="connsiteY79" fmla="*/ 8979345 h 9014713"/>
              <a:gd name="connsiteX80" fmla="*/ 4220725 w 5817032"/>
              <a:gd name="connsiteY80" fmla="*/ 9014713 h 9014713"/>
              <a:gd name="connsiteX81" fmla="*/ 4192292 w 5817032"/>
              <a:gd name="connsiteY81" fmla="*/ 8979344 h 9014713"/>
              <a:gd name="connsiteX82" fmla="*/ 3791271 w 5817032"/>
              <a:gd name="connsiteY82" fmla="*/ 8835384 h 9014713"/>
              <a:gd name="connsiteX83" fmla="*/ 3390250 w 5817032"/>
              <a:gd name="connsiteY83" fmla="*/ 8979344 h 9014713"/>
              <a:gd name="connsiteX84" fmla="*/ 3361816 w 5817032"/>
              <a:gd name="connsiteY84" fmla="*/ 9014713 h 9014713"/>
              <a:gd name="connsiteX85" fmla="*/ 3333383 w 5817032"/>
              <a:gd name="connsiteY85" fmla="*/ 8979344 h 9014713"/>
              <a:gd name="connsiteX86" fmla="*/ 2932362 w 5817032"/>
              <a:gd name="connsiteY86" fmla="*/ 8835384 h 9014713"/>
              <a:gd name="connsiteX87" fmla="*/ 2531343 w 5817032"/>
              <a:gd name="connsiteY87" fmla="*/ 8979344 h 9014713"/>
              <a:gd name="connsiteX88" fmla="*/ 2502908 w 5817032"/>
              <a:gd name="connsiteY88" fmla="*/ 9014713 h 9014713"/>
              <a:gd name="connsiteX89" fmla="*/ 2474475 w 5817032"/>
              <a:gd name="connsiteY89" fmla="*/ 8979344 h 9014713"/>
              <a:gd name="connsiteX90" fmla="*/ 2073454 w 5817032"/>
              <a:gd name="connsiteY90" fmla="*/ 8835383 h 9014713"/>
              <a:gd name="connsiteX91" fmla="*/ 1672432 w 5817032"/>
              <a:gd name="connsiteY91" fmla="*/ 8979344 h 9014713"/>
              <a:gd name="connsiteX92" fmla="*/ 1644000 w 5817032"/>
              <a:gd name="connsiteY92" fmla="*/ 9014712 h 9014713"/>
              <a:gd name="connsiteX93" fmla="*/ 1615567 w 5817032"/>
              <a:gd name="connsiteY93" fmla="*/ 8979344 h 9014713"/>
              <a:gd name="connsiteX94" fmla="*/ 1214546 w 5817032"/>
              <a:gd name="connsiteY94" fmla="*/ 8835383 h 9014713"/>
              <a:gd name="connsiteX95" fmla="*/ 813525 w 5817032"/>
              <a:gd name="connsiteY95" fmla="*/ 8979344 h 9014713"/>
              <a:gd name="connsiteX96" fmla="*/ 785092 w 5817032"/>
              <a:gd name="connsiteY96" fmla="*/ 9014713 h 9014713"/>
              <a:gd name="connsiteX97" fmla="*/ 756658 w 5817032"/>
              <a:gd name="connsiteY97" fmla="*/ 8979344 h 9014713"/>
              <a:gd name="connsiteX98" fmla="*/ 355637 w 5817032"/>
              <a:gd name="connsiteY98" fmla="*/ 8835383 h 9014713"/>
              <a:gd name="connsiteX99" fmla="*/ 167392 w 5817032"/>
              <a:gd name="connsiteY99" fmla="*/ 8861043 h 9014713"/>
              <a:gd name="connsiteX100" fmla="*/ 126422 w 5817032"/>
              <a:gd name="connsiteY100" fmla="*/ 8876057 h 9014713"/>
              <a:gd name="connsiteX101" fmla="*/ 129114 w 5817032"/>
              <a:gd name="connsiteY101" fmla="*/ 8866704 h 9014713"/>
              <a:gd name="connsiteX102" fmla="*/ 150672 w 5817032"/>
              <a:gd name="connsiteY102" fmla="*/ 8665247 h 9014713"/>
              <a:gd name="connsiteX103" fmla="*/ 29719 w 5817032"/>
              <a:gd name="connsiteY103" fmla="*/ 8236080 h 9014713"/>
              <a:gd name="connsiteX104" fmla="*/ 3 w 5817032"/>
              <a:gd name="connsiteY104" fmla="*/ 8205651 h 9014713"/>
              <a:gd name="connsiteX105" fmla="*/ 29719 w 5817032"/>
              <a:gd name="connsiteY105" fmla="*/ 8175223 h 9014713"/>
              <a:gd name="connsiteX106" fmla="*/ 150672 w 5817032"/>
              <a:gd name="connsiteY106" fmla="*/ 7746055 h 9014713"/>
              <a:gd name="connsiteX107" fmla="*/ 29719 w 5817032"/>
              <a:gd name="connsiteY107" fmla="*/ 7316887 h 9014713"/>
              <a:gd name="connsiteX108" fmla="*/ 3 w 5817032"/>
              <a:gd name="connsiteY108" fmla="*/ 7286459 h 9014713"/>
              <a:gd name="connsiteX109" fmla="*/ 29718 w 5817032"/>
              <a:gd name="connsiteY109" fmla="*/ 7256030 h 9014713"/>
              <a:gd name="connsiteX110" fmla="*/ 150672 w 5817032"/>
              <a:gd name="connsiteY110" fmla="*/ 6826863 h 9014713"/>
              <a:gd name="connsiteX111" fmla="*/ 29718 w 5817032"/>
              <a:gd name="connsiteY111" fmla="*/ 6397695 h 9014713"/>
              <a:gd name="connsiteX112" fmla="*/ 3 w 5817032"/>
              <a:gd name="connsiteY112" fmla="*/ 6367266 h 9014713"/>
              <a:gd name="connsiteX113" fmla="*/ 29718 w 5817032"/>
              <a:gd name="connsiteY113" fmla="*/ 6336837 h 9014713"/>
              <a:gd name="connsiteX114" fmla="*/ 150672 w 5817032"/>
              <a:gd name="connsiteY114" fmla="*/ 5907671 h 9014713"/>
              <a:gd name="connsiteX115" fmla="*/ 29718 w 5817032"/>
              <a:gd name="connsiteY115" fmla="*/ 5478504 h 9014713"/>
              <a:gd name="connsiteX116" fmla="*/ 2 w 5817032"/>
              <a:gd name="connsiteY116" fmla="*/ 5448075 h 9014713"/>
              <a:gd name="connsiteX117" fmla="*/ 29718 w 5817032"/>
              <a:gd name="connsiteY117" fmla="*/ 5417646 h 9014713"/>
              <a:gd name="connsiteX118" fmla="*/ 150672 w 5817032"/>
              <a:gd name="connsiteY118" fmla="*/ 4988484 h 9014713"/>
              <a:gd name="connsiteX119" fmla="*/ 29718 w 5817032"/>
              <a:gd name="connsiteY119" fmla="*/ 4559317 h 9014713"/>
              <a:gd name="connsiteX120" fmla="*/ 2 w 5817032"/>
              <a:gd name="connsiteY120" fmla="*/ 4528888 h 9014713"/>
              <a:gd name="connsiteX121" fmla="*/ 29718 w 5817032"/>
              <a:gd name="connsiteY121" fmla="*/ 4498459 h 9014713"/>
              <a:gd name="connsiteX122" fmla="*/ 150672 w 5817032"/>
              <a:gd name="connsiteY122" fmla="*/ 4069292 h 9014713"/>
              <a:gd name="connsiteX123" fmla="*/ 29718 w 5817032"/>
              <a:gd name="connsiteY123" fmla="*/ 3640125 h 9014713"/>
              <a:gd name="connsiteX124" fmla="*/ 2 w 5817032"/>
              <a:gd name="connsiteY124" fmla="*/ 3609696 h 9014713"/>
              <a:gd name="connsiteX125" fmla="*/ 29718 w 5817032"/>
              <a:gd name="connsiteY125" fmla="*/ 3579267 h 9014713"/>
              <a:gd name="connsiteX126" fmla="*/ 150672 w 5817032"/>
              <a:gd name="connsiteY126" fmla="*/ 3150100 h 9014713"/>
              <a:gd name="connsiteX127" fmla="*/ 29718 w 5817032"/>
              <a:gd name="connsiteY127" fmla="*/ 2720933 h 9014713"/>
              <a:gd name="connsiteX128" fmla="*/ 2 w 5817032"/>
              <a:gd name="connsiteY128" fmla="*/ 2690504 h 9014713"/>
              <a:gd name="connsiteX129" fmla="*/ 29718 w 5817032"/>
              <a:gd name="connsiteY129" fmla="*/ 2660075 h 9014713"/>
              <a:gd name="connsiteX130" fmla="*/ 150672 w 5817032"/>
              <a:gd name="connsiteY130" fmla="*/ 2230908 h 9014713"/>
              <a:gd name="connsiteX131" fmla="*/ 29718 w 5817032"/>
              <a:gd name="connsiteY131" fmla="*/ 1801741 h 9014713"/>
              <a:gd name="connsiteX132" fmla="*/ 2 w 5817032"/>
              <a:gd name="connsiteY132" fmla="*/ 1771312 h 9014713"/>
              <a:gd name="connsiteX133" fmla="*/ 29718 w 5817032"/>
              <a:gd name="connsiteY133" fmla="*/ 1740883 h 9014713"/>
              <a:gd name="connsiteX134" fmla="*/ 150672 w 5817032"/>
              <a:gd name="connsiteY134" fmla="*/ 1311716 h 9014713"/>
              <a:gd name="connsiteX135" fmla="*/ 29718 w 5817032"/>
              <a:gd name="connsiteY135" fmla="*/ 882549 h 9014713"/>
              <a:gd name="connsiteX136" fmla="*/ 0 w 5817032"/>
              <a:gd name="connsiteY136" fmla="*/ 852118 h 90147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</a:cxnLst>
            <a:rect l="l" t="t" r="r" b="b"/>
            <a:pathLst>
              <a:path w="5817032" h="9014713">
                <a:moveTo>
                  <a:pt x="0" y="852118"/>
                </a:moveTo>
                <a:lnTo>
                  <a:pt x="29718" y="821687"/>
                </a:lnTo>
                <a:cubicBezTo>
                  <a:pt x="102693" y="728678"/>
                  <a:pt x="150672" y="571169"/>
                  <a:pt x="150672" y="392520"/>
                </a:cubicBezTo>
                <a:cubicBezTo>
                  <a:pt x="150672" y="321060"/>
                  <a:pt x="142995" y="252983"/>
                  <a:pt x="129113" y="191063"/>
                </a:cubicBezTo>
                <a:lnTo>
                  <a:pt x="112574" y="133580"/>
                </a:lnTo>
                <a:lnTo>
                  <a:pt x="167393" y="153669"/>
                </a:lnTo>
                <a:cubicBezTo>
                  <a:pt x="225252" y="170192"/>
                  <a:pt x="288864" y="179329"/>
                  <a:pt x="355637" y="179329"/>
                </a:cubicBezTo>
                <a:cubicBezTo>
                  <a:pt x="522571" y="179329"/>
                  <a:pt x="669750" y="122224"/>
                  <a:pt x="756659" y="35369"/>
                </a:cubicBezTo>
                <a:lnTo>
                  <a:pt x="785092" y="1"/>
                </a:lnTo>
                <a:lnTo>
                  <a:pt x="813525" y="35369"/>
                </a:lnTo>
                <a:cubicBezTo>
                  <a:pt x="900434" y="122224"/>
                  <a:pt x="1047613" y="179329"/>
                  <a:pt x="1214546" y="179329"/>
                </a:cubicBezTo>
                <a:cubicBezTo>
                  <a:pt x="1381480" y="179329"/>
                  <a:pt x="1528658" y="122224"/>
                  <a:pt x="1615568" y="35369"/>
                </a:cubicBezTo>
                <a:lnTo>
                  <a:pt x="1644000" y="1"/>
                </a:lnTo>
                <a:lnTo>
                  <a:pt x="1672433" y="35369"/>
                </a:lnTo>
                <a:cubicBezTo>
                  <a:pt x="1759343" y="122224"/>
                  <a:pt x="1906521" y="179329"/>
                  <a:pt x="2073454" y="179329"/>
                </a:cubicBezTo>
                <a:cubicBezTo>
                  <a:pt x="2240387" y="179329"/>
                  <a:pt x="2387566" y="122224"/>
                  <a:pt x="2474475" y="35369"/>
                </a:cubicBezTo>
                <a:lnTo>
                  <a:pt x="2502908" y="0"/>
                </a:lnTo>
                <a:lnTo>
                  <a:pt x="2531342" y="35369"/>
                </a:lnTo>
                <a:cubicBezTo>
                  <a:pt x="2618252" y="122224"/>
                  <a:pt x="2765430" y="179329"/>
                  <a:pt x="2932363" y="179329"/>
                </a:cubicBezTo>
                <a:cubicBezTo>
                  <a:pt x="3099296" y="179329"/>
                  <a:pt x="3246475" y="122224"/>
                  <a:pt x="3333384" y="35369"/>
                </a:cubicBezTo>
                <a:lnTo>
                  <a:pt x="3361817" y="0"/>
                </a:lnTo>
                <a:lnTo>
                  <a:pt x="3390251" y="35369"/>
                </a:lnTo>
                <a:cubicBezTo>
                  <a:pt x="3477160" y="122224"/>
                  <a:pt x="3624339" y="179329"/>
                  <a:pt x="3791272" y="179329"/>
                </a:cubicBezTo>
                <a:cubicBezTo>
                  <a:pt x="3958205" y="179329"/>
                  <a:pt x="4105384" y="122224"/>
                  <a:pt x="4192293" y="35369"/>
                </a:cubicBezTo>
                <a:lnTo>
                  <a:pt x="4220726" y="1"/>
                </a:lnTo>
                <a:lnTo>
                  <a:pt x="4249159" y="35369"/>
                </a:lnTo>
                <a:cubicBezTo>
                  <a:pt x="4336068" y="122224"/>
                  <a:pt x="4483247" y="179329"/>
                  <a:pt x="4650180" y="179329"/>
                </a:cubicBezTo>
                <a:cubicBezTo>
                  <a:pt x="4817113" y="179329"/>
                  <a:pt x="4964292" y="122224"/>
                  <a:pt x="5051201" y="35369"/>
                </a:cubicBezTo>
                <a:lnTo>
                  <a:pt x="5079635" y="0"/>
                </a:lnTo>
                <a:lnTo>
                  <a:pt x="5108068" y="35369"/>
                </a:lnTo>
                <a:cubicBezTo>
                  <a:pt x="5194977" y="122224"/>
                  <a:pt x="5342156" y="179329"/>
                  <a:pt x="5509089" y="179329"/>
                </a:cubicBezTo>
                <a:cubicBezTo>
                  <a:pt x="5575863" y="179329"/>
                  <a:pt x="5639475" y="170192"/>
                  <a:pt x="5697334" y="153669"/>
                </a:cubicBezTo>
                <a:lnTo>
                  <a:pt x="5698836" y="153119"/>
                </a:lnTo>
                <a:lnTo>
                  <a:pt x="5687919" y="191063"/>
                </a:lnTo>
                <a:cubicBezTo>
                  <a:pt x="5674036" y="252983"/>
                  <a:pt x="5666360" y="321060"/>
                  <a:pt x="5666360" y="392520"/>
                </a:cubicBezTo>
                <a:cubicBezTo>
                  <a:pt x="5666360" y="571169"/>
                  <a:pt x="5714339" y="728678"/>
                  <a:pt x="5787314" y="821687"/>
                </a:cubicBezTo>
                <a:lnTo>
                  <a:pt x="5817032" y="852118"/>
                </a:lnTo>
                <a:lnTo>
                  <a:pt x="5787314" y="882549"/>
                </a:lnTo>
                <a:cubicBezTo>
                  <a:pt x="5714339" y="975558"/>
                  <a:pt x="5666360" y="1133066"/>
                  <a:pt x="5666360" y="1311716"/>
                </a:cubicBezTo>
                <a:cubicBezTo>
                  <a:pt x="5666360" y="1490365"/>
                  <a:pt x="5714339" y="1647874"/>
                  <a:pt x="5787314" y="1740883"/>
                </a:cubicBezTo>
                <a:lnTo>
                  <a:pt x="5817030" y="1771312"/>
                </a:lnTo>
                <a:lnTo>
                  <a:pt x="5787314" y="1801741"/>
                </a:lnTo>
                <a:cubicBezTo>
                  <a:pt x="5714339" y="1894750"/>
                  <a:pt x="5666359" y="2052258"/>
                  <a:pt x="5666359" y="2230908"/>
                </a:cubicBezTo>
                <a:cubicBezTo>
                  <a:pt x="5666359" y="2409557"/>
                  <a:pt x="5714338" y="2567066"/>
                  <a:pt x="5787313" y="2660075"/>
                </a:cubicBezTo>
                <a:lnTo>
                  <a:pt x="5817029" y="2690504"/>
                </a:lnTo>
                <a:lnTo>
                  <a:pt x="5787313" y="2720933"/>
                </a:lnTo>
                <a:cubicBezTo>
                  <a:pt x="5714338" y="2813942"/>
                  <a:pt x="5666359" y="2971450"/>
                  <a:pt x="5666359" y="3150100"/>
                </a:cubicBezTo>
                <a:cubicBezTo>
                  <a:pt x="5666359" y="3328749"/>
                  <a:pt x="5714338" y="3486258"/>
                  <a:pt x="5787313" y="3579267"/>
                </a:cubicBezTo>
                <a:lnTo>
                  <a:pt x="5817029" y="3609696"/>
                </a:lnTo>
                <a:lnTo>
                  <a:pt x="5787313" y="3640125"/>
                </a:lnTo>
                <a:cubicBezTo>
                  <a:pt x="5714338" y="3733134"/>
                  <a:pt x="5666359" y="3890642"/>
                  <a:pt x="5666359" y="4069292"/>
                </a:cubicBezTo>
                <a:cubicBezTo>
                  <a:pt x="5666359" y="4247941"/>
                  <a:pt x="5714338" y="4405450"/>
                  <a:pt x="5787313" y="4498459"/>
                </a:cubicBezTo>
                <a:lnTo>
                  <a:pt x="5817029" y="4528888"/>
                </a:lnTo>
                <a:lnTo>
                  <a:pt x="5787313" y="4559317"/>
                </a:lnTo>
                <a:cubicBezTo>
                  <a:pt x="5714338" y="4652326"/>
                  <a:pt x="5666359" y="4809834"/>
                  <a:pt x="5666359" y="4988484"/>
                </a:cubicBezTo>
                <a:cubicBezTo>
                  <a:pt x="5666359" y="5167133"/>
                  <a:pt x="5714338" y="5324640"/>
                  <a:pt x="5787313" y="5417648"/>
                </a:cubicBezTo>
                <a:lnTo>
                  <a:pt x="5817029" y="5448077"/>
                </a:lnTo>
                <a:lnTo>
                  <a:pt x="5787313" y="5478506"/>
                </a:lnTo>
                <a:cubicBezTo>
                  <a:pt x="5714338" y="5571515"/>
                  <a:pt x="5666359" y="5729024"/>
                  <a:pt x="5666359" y="5907673"/>
                </a:cubicBezTo>
                <a:cubicBezTo>
                  <a:pt x="5666359" y="6086321"/>
                  <a:pt x="5714338" y="6243831"/>
                  <a:pt x="5787313" y="6336839"/>
                </a:cubicBezTo>
                <a:lnTo>
                  <a:pt x="5817029" y="6367268"/>
                </a:lnTo>
                <a:lnTo>
                  <a:pt x="5787313" y="6397697"/>
                </a:lnTo>
                <a:cubicBezTo>
                  <a:pt x="5714338" y="6490706"/>
                  <a:pt x="5666359" y="6648215"/>
                  <a:pt x="5666359" y="6826865"/>
                </a:cubicBezTo>
                <a:cubicBezTo>
                  <a:pt x="5666359" y="7005514"/>
                  <a:pt x="5714338" y="7163023"/>
                  <a:pt x="5787313" y="7256032"/>
                </a:cubicBezTo>
                <a:lnTo>
                  <a:pt x="5817029" y="7286461"/>
                </a:lnTo>
                <a:lnTo>
                  <a:pt x="5787313" y="7316889"/>
                </a:lnTo>
                <a:cubicBezTo>
                  <a:pt x="5714338" y="7409898"/>
                  <a:pt x="5666359" y="7567407"/>
                  <a:pt x="5666359" y="7746056"/>
                </a:cubicBezTo>
                <a:cubicBezTo>
                  <a:pt x="5666359" y="7924706"/>
                  <a:pt x="5714338" y="8082215"/>
                  <a:pt x="5787313" y="8175224"/>
                </a:cubicBezTo>
                <a:lnTo>
                  <a:pt x="5817029" y="8205653"/>
                </a:lnTo>
                <a:lnTo>
                  <a:pt x="5787313" y="8236081"/>
                </a:lnTo>
                <a:cubicBezTo>
                  <a:pt x="5714338" y="8329090"/>
                  <a:pt x="5666359" y="8486599"/>
                  <a:pt x="5666359" y="8665248"/>
                </a:cubicBezTo>
                <a:cubicBezTo>
                  <a:pt x="5666359" y="8700978"/>
                  <a:pt x="5668278" y="8735862"/>
                  <a:pt x="5671933" y="8769554"/>
                </a:cubicBezTo>
                <a:lnTo>
                  <a:pt x="5686617" y="8858798"/>
                </a:lnTo>
                <a:lnTo>
                  <a:pt x="5606553" y="8842018"/>
                </a:lnTo>
                <a:cubicBezTo>
                  <a:pt x="5575071" y="8837668"/>
                  <a:pt x="5542474" y="8835384"/>
                  <a:pt x="5509088" y="8835384"/>
                </a:cubicBezTo>
                <a:cubicBezTo>
                  <a:pt x="5342155" y="8835384"/>
                  <a:pt x="5194976" y="8892489"/>
                  <a:pt x="5108067" y="8979345"/>
                </a:cubicBezTo>
                <a:lnTo>
                  <a:pt x="5079633" y="9014713"/>
                </a:lnTo>
                <a:lnTo>
                  <a:pt x="5051200" y="8979345"/>
                </a:lnTo>
                <a:cubicBezTo>
                  <a:pt x="4964291" y="8892489"/>
                  <a:pt x="4817112" y="8835384"/>
                  <a:pt x="4650179" y="8835384"/>
                </a:cubicBezTo>
                <a:cubicBezTo>
                  <a:pt x="4483246" y="8835384"/>
                  <a:pt x="4336067" y="8892489"/>
                  <a:pt x="4249158" y="8979345"/>
                </a:cubicBezTo>
                <a:lnTo>
                  <a:pt x="4220725" y="9014713"/>
                </a:lnTo>
                <a:lnTo>
                  <a:pt x="4192292" y="8979344"/>
                </a:lnTo>
                <a:cubicBezTo>
                  <a:pt x="4105383" y="8892489"/>
                  <a:pt x="3958204" y="8835384"/>
                  <a:pt x="3791271" y="8835384"/>
                </a:cubicBezTo>
                <a:cubicBezTo>
                  <a:pt x="3624338" y="8835384"/>
                  <a:pt x="3477159" y="8892489"/>
                  <a:pt x="3390250" y="8979344"/>
                </a:cubicBezTo>
                <a:lnTo>
                  <a:pt x="3361816" y="9014713"/>
                </a:lnTo>
                <a:lnTo>
                  <a:pt x="3333383" y="8979344"/>
                </a:lnTo>
                <a:cubicBezTo>
                  <a:pt x="3246474" y="8892489"/>
                  <a:pt x="3099295" y="8835384"/>
                  <a:pt x="2932362" y="8835384"/>
                </a:cubicBezTo>
                <a:cubicBezTo>
                  <a:pt x="2765430" y="8835384"/>
                  <a:pt x="2618252" y="8892489"/>
                  <a:pt x="2531343" y="8979344"/>
                </a:cubicBezTo>
                <a:lnTo>
                  <a:pt x="2502908" y="9014713"/>
                </a:lnTo>
                <a:lnTo>
                  <a:pt x="2474475" y="8979344"/>
                </a:lnTo>
                <a:cubicBezTo>
                  <a:pt x="2387566" y="8892489"/>
                  <a:pt x="2240387" y="8835383"/>
                  <a:pt x="2073454" y="8835383"/>
                </a:cubicBezTo>
                <a:cubicBezTo>
                  <a:pt x="1906521" y="8835383"/>
                  <a:pt x="1759342" y="8892489"/>
                  <a:pt x="1672432" y="8979344"/>
                </a:cubicBezTo>
                <a:lnTo>
                  <a:pt x="1644000" y="9014712"/>
                </a:lnTo>
                <a:lnTo>
                  <a:pt x="1615567" y="8979344"/>
                </a:lnTo>
                <a:cubicBezTo>
                  <a:pt x="1528658" y="8892488"/>
                  <a:pt x="1381479" y="8835383"/>
                  <a:pt x="1214546" y="8835383"/>
                </a:cubicBezTo>
                <a:cubicBezTo>
                  <a:pt x="1047613" y="8835383"/>
                  <a:pt x="900434" y="8892488"/>
                  <a:pt x="813525" y="8979344"/>
                </a:cubicBezTo>
                <a:lnTo>
                  <a:pt x="785092" y="9014713"/>
                </a:lnTo>
                <a:lnTo>
                  <a:pt x="756658" y="8979344"/>
                </a:lnTo>
                <a:cubicBezTo>
                  <a:pt x="669749" y="8892488"/>
                  <a:pt x="522570" y="8835383"/>
                  <a:pt x="355637" y="8835383"/>
                </a:cubicBezTo>
                <a:cubicBezTo>
                  <a:pt x="288864" y="8835383"/>
                  <a:pt x="225251" y="8844520"/>
                  <a:pt x="167392" y="8861043"/>
                </a:cubicBezTo>
                <a:lnTo>
                  <a:pt x="126422" y="8876057"/>
                </a:lnTo>
                <a:lnTo>
                  <a:pt x="129114" y="8866704"/>
                </a:lnTo>
                <a:cubicBezTo>
                  <a:pt x="142996" y="8804784"/>
                  <a:pt x="150672" y="8736707"/>
                  <a:pt x="150672" y="8665247"/>
                </a:cubicBezTo>
                <a:cubicBezTo>
                  <a:pt x="150672" y="8486598"/>
                  <a:pt x="102694" y="8329089"/>
                  <a:pt x="29719" y="8236080"/>
                </a:cubicBezTo>
                <a:lnTo>
                  <a:pt x="3" y="8205651"/>
                </a:lnTo>
                <a:lnTo>
                  <a:pt x="29719" y="8175223"/>
                </a:lnTo>
                <a:cubicBezTo>
                  <a:pt x="102693" y="8082213"/>
                  <a:pt x="150672" y="7924704"/>
                  <a:pt x="150672" y="7746055"/>
                </a:cubicBezTo>
                <a:cubicBezTo>
                  <a:pt x="150672" y="7567405"/>
                  <a:pt x="102694" y="7409896"/>
                  <a:pt x="29719" y="7316887"/>
                </a:cubicBezTo>
                <a:lnTo>
                  <a:pt x="3" y="7286459"/>
                </a:lnTo>
                <a:lnTo>
                  <a:pt x="29718" y="7256030"/>
                </a:lnTo>
                <a:cubicBezTo>
                  <a:pt x="102693" y="7163020"/>
                  <a:pt x="150672" y="7005512"/>
                  <a:pt x="150672" y="6826863"/>
                </a:cubicBezTo>
                <a:cubicBezTo>
                  <a:pt x="150672" y="6648212"/>
                  <a:pt x="102693" y="6490704"/>
                  <a:pt x="29718" y="6397695"/>
                </a:cubicBezTo>
                <a:lnTo>
                  <a:pt x="3" y="6367266"/>
                </a:lnTo>
                <a:lnTo>
                  <a:pt x="29718" y="6336837"/>
                </a:lnTo>
                <a:cubicBezTo>
                  <a:pt x="102693" y="6243828"/>
                  <a:pt x="150672" y="6086319"/>
                  <a:pt x="150672" y="5907671"/>
                </a:cubicBezTo>
                <a:cubicBezTo>
                  <a:pt x="150672" y="5729021"/>
                  <a:pt x="102693" y="5571513"/>
                  <a:pt x="29718" y="5478504"/>
                </a:cubicBezTo>
                <a:lnTo>
                  <a:pt x="2" y="5448075"/>
                </a:lnTo>
                <a:lnTo>
                  <a:pt x="29718" y="5417646"/>
                </a:lnTo>
                <a:cubicBezTo>
                  <a:pt x="102693" y="5324637"/>
                  <a:pt x="150672" y="5167133"/>
                  <a:pt x="150672" y="4988484"/>
                </a:cubicBezTo>
                <a:cubicBezTo>
                  <a:pt x="150672" y="4809834"/>
                  <a:pt x="102693" y="4652326"/>
                  <a:pt x="29718" y="4559317"/>
                </a:cubicBezTo>
                <a:lnTo>
                  <a:pt x="2" y="4528888"/>
                </a:lnTo>
                <a:lnTo>
                  <a:pt x="29718" y="4498459"/>
                </a:lnTo>
                <a:cubicBezTo>
                  <a:pt x="102693" y="4405450"/>
                  <a:pt x="150672" y="4247941"/>
                  <a:pt x="150672" y="4069292"/>
                </a:cubicBezTo>
                <a:cubicBezTo>
                  <a:pt x="150672" y="3890642"/>
                  <a:pt x="102693" y="3733134"/>
                  <a:pt x="29718" y="3640125"/>
                </a:cubicBezTo>
                <a:lnTo>
                  <a:pt x="2" y="3609696"/>
                </a:lnTo>
                <a:lnTo>
                  <a:pt x="29718" y="3579267"/>
                </a:lnTo>
                <a:cubicBezTo>
                  <a:pt x="102693" y="3486258"/>
                  <a:pt x="150672" y="3328749"/>
                  <a:pt x="150672" y="3150100"/>
                </a:cubicBezTo>
                <a:cubicBezTo>
                  <a:pt x="150672" y="2971450"/>
                  <a:pt x="102693" y="2813942"/>
                  <a:pt x="29718" y="2720933"/>
                </a:cubicBezTo>
                <a:lnTo>
                  <a:pt x="2" y="2690504"/>
                </a:lnTo>
                <a:lnTo>
                  <a:pt x="29718" y="2660075"/>
                </a:lnTo>
                <a:cubicBezTo>
                  <a:pt x="102693" y="2567066"/>
                  <a:pt x="150672" y="2409557"/>
                  <a:pt x="150672" y="2230908"/>
                </a:cubicBezTo>
                <a:cubicBezTo>
                  <a:pt x="150672" y="2052258"/>
                  <a:pt x="102693" y="1894750"/>
                  <a:pt x="29718" y="1801741"/>
                </a:cubicBezTo>
                <a:lnTo>
                  <a:pt x="2" y="1771312"/>
                </a:lnTo>
                <a:lnTo>
                  <a:pt x="29718" y="1740883"/>
                </a:lnTo>
                <a:cubicBezTo>
                  <a:pt x="102693" y="1647874"/>
                  <a:pt x="150672" y="1490365"/>
                  <a:pt x="150672" y="1311716"/>
                </a:cubicBezTo>
                <a:cubicBezTo>
                  <a:pt x="150672" y="1133066"/>
                  <a:pt x="102693" y="975558"/>
                  <a:pt x="29718" y="882549"/>
                </a:cubicBezTo>
                <a:lnTo>
                  <a:pt x="0" y="852118"/>
                </a:lnTo>
                <a:close/>
              </a:path>
            </a:pathLst>
          </a:custGeom>
          <a:noFill/>
          <a:ln w="1905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7" name="フリーフォーム: 図形 6">
            <a:extLst>
              <a:ext uri="{FF2B5EF4-FFF2-40B4-BE49-F238E27FC236}">
                <a16:creationId xmlns:a16="http://schemas.microsoft.com/office/drawing/2014/main" id="{BB488CE5-11A0-9FB3-781F-FFACAA994CB5}"/>
              </a:ext>
            </a:extLst>
          </p:cNvPr>
          <p:cNvSpPr/>
          <p:nvPr/>
        </p:nvSpPr>
        <p:spPr>
          <a:xfrm>
            <a:off x="207439" y="232273"/>
            <a:ext cx="6443122" cy="9441452"/>
          </a:xfrm>
          <a:custGeom>
            <a:avLst/>
            <a:gdLst>
              <a:gd name="connsiteX0" fmla="*/ 0 w 5817032"/>
              <a:gd name="connsiteY0" fmla="*/ 852118 h 9014713"/>
              <a:gd name="connsiteX1" fmla="*/ 29718 w 5817032"/>
              <a:gd name="connsiteY1" fmla="*/ 821687 h 9014713"/>
              <a:gd name="connsiteX2" fmla="*/ 150672 w 5817032"/>
              <a:gd name="connsiteY2" fmla="*/ 392520 h 9014713"/>
              <a:gd name="connsiteX3" fmla="*/ 129113 w 5817032"/>
              <a:gd name="connsiteY3" fmla="*/ 191063 h 9014713"/>
              <a:gd name="connsiteX4" fmla="*/ 112574 w 5817032"/>
              <a:gd name="connsiteY4" fmla="*/ 133580 h 9014713"/>
              <a:gd name="connsiteX5" fmla="*/ 167393 w 5817032"/>
              <a:gd name="connsiteY5" fmla="*/ 153669 h 9014713"/>
              <a:gd name="connsiteX6" fmla="*/ 355637 w 5817032"/>
              <a:gd name="connsiteY6" fmla="*/ 179329 h 9014713"/>
              <a:gd name="connsiteX7" fmla="*/ 756659 w 5817032"/>
              <a:gd name="connsiteY7" fmla="*/ 35369 h 9014713"/>
              <a:gd name="connsiteX8" fmla="*/ 785092 w 5817032"/>
              <a:gd name="connsiteY8" fmla="*/ 1 h 9014713"/>
              <a:gd name="connsiteX9" fmla="*/ 813525 w 5817032"/>
              <a:gd name="connsiteY9" fmla="*/ 35369 h 9014713"/>
              <a:gd name="connsiteX10" fmla="*/ 1214546 w 5817032"/>
              <a:gd name="connsiteY10" fmla="*/ 179329 h 9014713"/>
              <a:gd name="connsiteX11" fmla="*/ 1615568 w 5817032"/>
              <a:gd name="connsiteY11" fmla="*/ 35369 h 9014713"/>
              <a:gd name="connsiteX12" fmla="*/ 1644000 w 5817032"/>
              <a:gd name="connsiteY12" fmla="*/ 1 h 9014713"/>
              <a:gd name="connsiteX13" fmla="*/ 1672433 w 5817032"/>
              <a:gd name="connsiteY13" fmla="*/ 35369 h 9014713"/>
              <a:gd name="connsiteX14" fmla="*/ 2073454 w 5817032"/>
              <a:gd name="connsiteY14" fmla="*/ 179329 h 9014713"/>
              <a:gd name="connsiteX15" fmla="*/ 2474475 w 5817032"/>
              <a:gd name="connsiteY15" fmla="*/ 35369 h 9014713"/>
              <a:gd name="connsiteX16" fmla="*/ 2502908 w 5817032"/>
              <a:gd name="connsiteY16" fmla="*/ 0 h 9014713"/>
              <a:gd name="connsiteX17" fmla="*/ 2531342 w 5817032"/>
              <a:gd name="connsiteY17" fmla="*/ 35369 h 9014713"/>
              <a:gd name="connsiteX18" fmla="*/ 2932363 w 5817032"/>
              <a:gd name="connsiteY18" fmla="*/ 179329 h 9014713"/>
              <a:gd name="connsiteX19" fmla="*/ 3333384 w 5817032"/>
              <a:gd name="connsiteY19" fmla="*/ 35369 h 9014713"/>
              <a:gd name="connsiteX20" fmla="*/ 3361817 w 5817032"/>
              <a:gd name="connsiteY20" fmla="*/ 0 h 9014713"/>
              <a:gd name="connsiteX21" fmla="*/ 3390251 w 5817032"/>
              <a:gd name="connsiteY21" fmla="*/ 35369 h 9014713"/>
              <a:gd name="connsiteX22" fmla="*/ 3791272 w 5817032"/>
              <a:gd name="connsiteY22" fmla="*/ 179329 h 9014713"/>
              <a:gd name="connsiteX23" fmla="*/ 4192293 w 5817032"/>
              <a:gd name="connsiteY23" fmla="*/ 35369 h 9014713"/>
              <a:gd name="connsiteX24" fmla="*/ 4220726 w 5817032"/>
              <a:gd name="connsiteY24" fmla="*/ 1 h 9014713"/>
              <a:gd name="connsiteX25" fmla="*/ 4249159 w 5817032"/>
              <a:gd name="connsiteY25" fmla="*/ 35369 h 9014713"/>
              <a:gd name="connsiteX26" fmla="*/ 4650180 w 5817032"/>
              <a:gd name="connsiteY26" fmla="*/ 179329 h 9014713"/>
              <a:gd name="connsiteX27" fmla="*/ 5051201 w 5817032"/>
              <a:gd name="connsiteY27" fmla="*/ 35369 h 9014713"/>
              <a:gd name="connsiteX28" fmla="*/ 5079635 w 5817032"/>
              <a:gd name="connsiteY28" fmla="*/ 0 h 9014713"/>
              <a:gd name="connsiteX29" fmla="*/ 5108068 w 5817032"/>
              <a:gd name="connsiteY29" fmla="*/ 35369 h 9014713"/>
              <a:gd name="connsiteX30" fmla="*/ 5509089 w 5817032"/>
              <a:gd name="connsiteY30" fmla="*/ 179329 h 9014713"/>
              <a:gd name="connsiteX31" fmla="*/ 5697334 w 5817032"/>
              <a:gd name="connsiteY31" fmla="*/ 153669 h 9014713"/>
              <a:gd name="connsiteX32" fmla="*/ 5698836 w 5817032"/>
              <a:gd name="connsiteY32" fmla="*/ 153119 h 9014713"/>
              <a:gd name="connsiteX33" fmla="*/ 5687919 w 5817032"/>
              <a:gd name="connsiteY33" fmla="*/ 191063 h 9014713"/>
              <a:gd name="connsiteX34" fmla="*/ 5666360 w 5817032"/>
              <a:gd name="connsiteY34" fmla="*/ 392520 h 9014713"/>
              <a:gd name="connsiteX35" fmla="*/ 5787314 w 5817032"/>
              <a:gd name="connsiteY35" fmla="*/ 821687 h 9014713"/>
              <a:gd name="connsiteX36" fmla="*/ 5817032 w 5817032"/>
              <a:gd name="connsiteY36" fmla="*/ 852118 h 9014713"/>
              <a:gd name="connsiteX37" fmla="*/ 5787314 w 5817032"/>
              <a:gd name="connsiteY37" fmla="*/ 882549 h 9014713"/>
              <a:gd name="connsiteX38" fmla="*/ 5666360 w 5817032"/>
              <a:gd name="connsiteY38" fmla="*/ 1311716 h 9014713"/>
              <a:gd name="connsiteX39" fmla="*/ 5787314 w 5817032"/>
              <a:gd name="connsiteY39" fmla="*/ 1740883 h 9014713"/>
              <a:gd name="connsiteX40" fmla="*/ 5817030 w 5817032"/>
              <a:gd name="connsiteY40" fmla="*/ 1771312 h 9014713"/>
              <a:gd name="connsiteX41" fmla="*/ 5787314 w 5817032"/>
              <a:gd name="connsiteY41" fmla="*/ 1801741 h 9014713"/>
              <a:gd name="connsiteX42" fmla="*/ 5666359 w 5817032"/>
              <a:gd name="connsiteY42" fmla="*/ 2230908 h 9014713"/>
              <a:gd name="connsiteX43" fmla="*/ 5787313 w 5817032"/>
              <a:gd name="connsiteY43" fmla="*/ 2660075 h 9014713"/>
              <a:gd name="connsiteX44" fmla="*/ 5817029 w 5817032"/>
              <a:gd name="connsiteY44" fmla="*/ 2690504 h 9014713"/>
              <a:gd name="connsiteX45" fmla="*/ 5787313 w 5817032"/>
              <a:gd name="connsiteY45" fmla="*/ 2720933 h 9014713"/>
              <a:gd name="connsiteX46" fmla="*/ 5666359 w 5817032"/>
              <a:gd name="connsiteY46" fmla="*/ 3150100 h 9014713"/>
              <a:gd name="connsiteX47" fmla="*/ 5787313 w 5817032"/>
              <a:gd name="connsiteY47" fmla="*/ 3579267 h 9014713"/>
              <a:gd name="connsiteX48" fmla="*/ 5817029 w 5817032"/>
              <a:gd name="connsiteY48" fmla="*/ 3609696 h 9014713"/>
              <a:gd name="connsiteX49" fmla="*/ 5787313 w 5817032"/>
              <a:gd name="connsiteY49" fmla="*/ 3640125 h 9014713"/>
              <a:gd name="connsiteX50" fmla="*/ 5666359 w 5817032"/>
              <a:gd name="connsiteY50" fmla="*/ 4069292 h 9014713"/>
              <a:gd name="connsiteX51" fmla="*/ 5787313 w 5817032"/>
              <a:gd name="connsiteY51" fmla="*/ 4498459 h 9014713"/>
              <a:gd name="connsiteX52" fmla="*/ 5817029 w 5817032"/>
              <a:gd name="connsiteY52" fmla="*/ 4528888 h 9014713"/>
              <a:gd name="connsiteX53" fmla="*/ 5787313 w 5817032"/>
              <a:gd name="connsiteY53" fmla="*/ 4559317 h 9014713"/>
              <a:gd name="connsiteX54" fmla="*/ 5666359 w 5817032"/>
              <a:gd name="connsiteY54" fmla="*/ 4988484 h 9014713"/>
              <a:gd name="connsiteX55" fmla="*/ 5787313 w 5817032"/>
              <a:gd name="connsiteY55" fmla="*/ 5417648 h 9014713"/>
              <a:gd name="connsiteX56" fmla="*/ 5817029 w 5817032"/>
              <a:gd name="connsiteY56" fmla="*/ 5448077 h 9014713"/>
              <a:gd name="connsiteX57" fmla="*/ 5787313 w 5817032"/>
              <a:gd name="connsiteY57" fmla="*/ 5478506 h 9014713"/>
              <a:gd name="connsiteX58" fmla="*/ 5666359 w 5817032"/>
              <a:gd name="connsiteY58" fmla="*/ 5907673 h 9014713"/>
              <a:gd name="connsiteX59" fmla="*/ 5787313 w 5817032"/>
              <a:gd name="connsiteY59" fmla="*/ 6336839 h 9014713"/>
              <a:gd name="connsiteX60" fmla="*/ 5817029 w 5817032"/>
              <a:gd name="connsiteY60" fmla="*/ 6367268 h 9014713"/>
              <a:gd name="connsiteX61" fmla="*/ 5787313 w 5817032"/>
              <a:gd name="connsiteY61" fmla="*/ 6397697 h 9014713"/>
              <a:gd name="connsiteX62" fmla="*/ 5666359 w 5817032"/>
              <a:gd name="connsiteY62" fmla="*/ 6826865 h 9014713"/>
              <a:gd name="connsiteX63" fmla="*/ 5787313 w 5817032"/>
              <a:gd name="connsiteY63" fmla="*/ 7256032 h 9014713"/>
              <a:gd name="connsiteX64" fmla="*/ 5817029 w 5817032"/>
              <a:gd name="connsiteY64" fmla="*/ 7286461 h 9014713"/>
              <a:gd name="connsiteX65" fmla="*/ 5787313 w 5817032"/>
              <a:gd name="connsiteY65" fmla="*/ 7316889 h 9014713"/>
              <a:gd name="connsiteX66" fmla="*/ 5666359 w 5817032"/>
              <a:gd name="connsiteY66" fmla="*/ 7746056 h 9014713"/>
              <a:gd name="connsiteX67" fmla="*/ 5787313 w 5817032"/>
              <a:gd name="connsiteY67" fmla="*/ 8175224 h 9014713"/>
              <a:gd name="connsiteX68" fmla="*/ 5817029 w 5817032"/>
              <a:gd name="connsiteY68" fmla="*/ 8205653 h 9014713"/>
              <a:gd name="connsiteX69" fmla="*/ 5787313 w 5817032"/>
              <a:gd name="connsiteY69" fmla="*/ 8236081 h 9014713"/>
              <a:gd name="connsiteX70" fmla="*/ 5666359 w 5817032"/>
              <a:gd name="connsiteY70" fmla="*/ 8665248 h 9014713"/>
              <a:gd name="connsiteX71" fmla="*/ 5671933 w 5817032"/>
              <a:gd name="connsiteY71" fmla="*/ 8769554 h 9014713"/>
              <a:gd name="connsiteX72" fmla="*/ 5686617 w 5817032"/>
              <a:gd name="connsiteY72" fmla="*/ 8858798 h 9014713"/>
              <a:gd name="connsiteX73" fmla="*/ 5606553 w 5817032"/>
              <a:gd name="connsiteY73" fmla="*/ 8842018 h 9014713"/>
              <a:gd name="connsiteX74" fmla="*/ 5509088 w 5817032"/>
              <a:gd name="connsiteY74" fmla="*/ 8835384 h 9014713"/>
              <a:gd name="connsiteX75" fmla="*/ 5108067 w 5817032"/>
              <a:gd name="connsiteY75" fmla="*/ 8979345 h 9014713"/>
              <a:gd name="connsiteX76" fmla="*/ 5079633 w 5817032"/>
              <a:gd name="connsiteY76" fmla="*/ 9014713 h 9014713"/>
              <a:gd name="connsiteX77" fmla="*/ 5051200 w 5817032"/>
              <a:gd name="connsiteY77" fmla="*/ 8979345 h 9014713"/>
              <a:gd name="connsiteX78" fmla="*/ 4650179 w 5817032"/>
              <a:gd name="connsiteY78" fmla="*/ 8835384 h 9014713"/>
              <a:gd name="connsiteX79" fmla="*/ 4249158 w 5817032"/>
              <a:gd name="connsiteY79" fmla="*/ 8979345 h 9014713"/>
              <a:gd name="connsiteX80" fmla="*/ 4220725 w 5817032"/>
              <a:gd name="connsiteY80" fmla="*/ 9014713 h 9014713"/>
              <a:gd name="connsiteX81" fmla="*/ 4192292 w 5817032"/>
              <a:gd name="connsiteY81" fmla="*/ 8979344 h 9014713"/>
              <a:gd name="connsiteX82" fmla="*/ 3791271 w 5817032"/>
              <a:gd name="connsiteY82" fmla="*/ 8835384 h 9014713"/>
              <a:gd name="connsiteX83" fmla="*/ 3390250 w 5817032"/>
              <a:gd name="connsiteY83" fmla="*/ 8979344 h 9014713"/>
              <a:gd name="connsiteX84" fmla="*/ 3361816 w 5817032"/>
              <a:gd name="connsiteY84" fmla="*/ 9014713 h 9014713"/>
              <a:gd name="connsiteX85" fmla="*/ 3333383 w 5817032"/>
              <a:gd name="connsiteY85" fmla="*/ 8979344 h 9014713"/>
              <a:gd name="connsiteX86" fmla="*/ 2932362 w 5817032"/>
              <a:gd name="connsiteY86" fmla="*/ 8835384 h 9014713"/>
              <a:gd name="connsiteX87" fmla="*/ 2531343 w 5817032"/>
              <a:gd name="connsiteY87" fmla="*/ 8979344 h 9014713"/>
              <a:gd name="connsiteX88" fmla="*/ 2502908 w 5817032"/>
              <a:gd name="connsiteY88" fmla="*/ 9014713 h 9014713"/>
              <a:gd name="connsiteX89" fmla="*/ 2474475 w 5817032"/>
              <a:gd name="connsiteY89" fmla="*/ 8979344 h 9014713"/>
              <a:gd name="connsiteX90" fmla="*/ 2073454 w 5817032"/>
              <a:gd name="connsiteY90" fmla="*/ 8835383 h 9014713"/>
              <a:gd name="connsiteX91" fmla="*/ 1672432 w 5817032"/>
              <a:gd name="connsiteY91" fmla="*/ 8979344 h 9014713"/>
              <a:gd name="connsiteX92" fmla="*/ 1644000 w 5817032"/>
              <a:gd name="connsiteY92" fmla="*/ 9014712 h 9014713"/>
              <a:gd name="connsiteX93" fmla="*/ 1615567 w 5817032"/>
              <a:gd name="connsiteY93" fmla="*/ 8979344 h 9014713"/>
              <a:gd name="connsiteX94" fmla="*/ 1214546 w 5817032"/>
              <a:gd name="connsiteY94" fmla="*/ 8835383 h 9014713"/>
              <a:gd name="connsiteX95" fmla="*/ 813525 w 5817032"/>
              <a:gd name="connsiteY95" fmla="*/ 8979344 h 9014713"/>
              <a:gd name="connsiteX96" fmla="*/ 785092 w 5817032"/>
              <a:gd name="connsiteY96" fmla="*/ 9014713 h 9014713"/>
              <a:gd name="connsiteX97" fmla="*/ 756658 w 5817032"/>
              <a:gd name="connsiteY97" fmla="*/ 8979344 h 9014713"/>
              <a:gd name="connsiteX98" fmla="*/ 355637 w 5817032"/>
              <a:gd name="connsiteY98" fmla="*/ 8835383 h 9014713"/>
              <a:gd name="connsiteX99" fmla="*/ 167392 w 5817032"/>
              <a:gd name="connsiteY99" fmla="*/ 8861043 h 9014713"/>
              <a:gd name="connsiteX100" fmla="*/ 126422 w 5817032"/>
              <a:gd name="connsiteY100" fmla="*/ 8876057 h 9014713"/>
              <a:gd name="connsiteX101" fmla="*/ 129114 w 5817032"/>
              <a:gd name="connsiteY101" fmla="*/ 8866704 h 9014713"/>
              <a:gd name="connsiteX102" fmla="*/ 150672 w 5817032"/>
              <a:gd name="connsiteY102" fmla="*/ 8665247 h 9014713"/>
              <a:gd name="connsiteX103" fmla="*/ 29719 w 5817032"/>
              <a:gd name="connsiteY103" fmla="*/ 8236080 h 9014713"/>
              <a:gd name="connsiteX104" fmla="*/ 3 w 5817032"/>
              <a:gd name="connsiteY104" fmla="*/ 8205651 h 9014713"/>
              <a:gd name="connsiteX105" fmla="*/ 29719 w 5817032"/>
              <a:gd name="connsiteY105" fmla="*/ 8175223 h 9014713"/>
              <a:gd name="connsiteX106" fmla="*/ 150672 w 5817032"/>
              <a:gd name="connsiteY106" fmla="*/ 7746055 h 9014713"/>
              <a:gd name="connsiteX107" fmla="*/ 29719 w 5817032"/>
              <a:gd name="connsiteY107" fmla="*/ 7316887 h 9014713"/>
              <a:gd name="connsiteX108" fmla="*/ 3 w 5817032"/>
              <a:gd name="connsiteY108" fmla="*/ 7286459 h 9014713"/>
              <a:gd name="connsiteX109" fmla="*/ 29718 w 5817032"/>
              <a:gd name="connsiteY109" fmla="*/ 7256030 h 9014713"/>
              <a:gd name="connsiteX110" fmla="*/ 150672 w 5817032"/>
              <a:gd name="connsiteY110" fmla="*/ 6826863 h 9014713"/>
              <a:gd name="connsiteX111" fmla="*/ 29718 w 5817032"/>
              <a:gd name="connsiteY111" fmla="*/ 6397695 h 9014713"/>
              <a:gd name="connsiteX112" fmla="*/ 3 w 5817032"/>
              <a:gd name="connsiteY112" fmla="*/ 6367266 h 9014713"/>
              <a:gd name="connsiteX113" fmla="*/ 29718 w 5817032"/>
              <a:gd name="connsiteY113" fmla="*/ 6336837 h 9014713"/>
              <a:gd name="connsiteX114" fmla="*/ 150672 w 5817032"/>
              <a:gd name="connsiteY114" fmla="*/ 5907671 h 9014713"/>
              <a:gd name="connsiteX115" fmla="*/ 29718 w 5817032"/>
              <a:gd name="connsiteY115" fmla="*/ 5478504 h 9014713"/>
              <a:gd name="connsiteX116" fmla="*/ 2 w 5817032"/>
              <a:gd name="connsiteY116" fmla="*/ 5448075 h 9014713"/>
              <a:gd name="connsiteX117" fmla="*/ 29718 w 5817032"/>
              <a:gd name="connsiteY117" fmla="*/ 5417646 h 9014713"/>
              <a:gd name="connsiteX118" fmla="*/ 150672 w 5817032"/>
              <a:gd name="connsiteY118" fmla="*/ 4988484 h 9014713"/>
              <a:gd name="connsiteX119" fmla="*/ 29718 w 5817032"/>
              <a:gd name="connsiteY119" fmla="*/ 4559317 h 9014713"/>
              <a:gd name="connsiteX120" fmla="*/ 2 w 5817032"/>
              <a:gd name="connsiteY120" fmla="*/ 4528888 h 9014713"/>
              <a:gd name="connsiteX121" fmla="*/ 29718 w 5817032"/>
              <a:gd name="connsiteY121" fmla="*/ 4498459 h 9014713"/>
              <a:gd name="connsiteX122" fmla="*/ 150672 w 5817032"/>
              <a:gd name="connsiteY122" fmla="*/ 4069292 h 9014713"/>
              <a:gd name="connsiteX123" fmla="*/ 29718 w 5817032"/>
              <a:gd name="connsiteY123" fmla="*/ 3640125 h 9014713"/>
              <a:gd name="connsiteX124" fmla="*/ 2 w 5817032"/>
              <a:gd name="connsiteY124" fmla="*/ 3609696 h 9014713"/>
              <a:gd name="connsiteX125" fmla="*/ 29718 w 5817032"/>
              <a:gd name="connsiteY125" fmla="*/ 3579267 h 9014713"/>
              <a:gd name="connsiteX126" fmla="*/ 150672 w 5817032"/>
              <a:gd name="connsiteY126" fmla="*/ 3150100 h 9014713"/>
              <a:gd name="connsiteX127" fmla="*/ 29718 w 5817032"/>
              <a:gd name="connsiteY127" fmla="*/ 2720933 h 9014713"/>
              <a:gd name="connsiteX128" fmla="*/ 2 w 5817032"/>
              <a:gd name="connsiteY128" fmla="*/ 2690504 h 9014713"/>
              <a:gd name="connsiteX129" fmla="*/ 29718 w 5817032"/>
              <a:gd name="connsiteY129" fmla="*/ 2660075 h 9014713"/>
              <a:gd name="connsiteX130" fmla="*/ 150672 w 5817032"/>
              <a:gd name="connsiteY130" fmla="*/ 2230908 h 9014713"/>
              <a:gd name="connsiteX131" fmla="*/ 29718 w 5817032"/>
              <a:gd name="connsiteY131" fmla="*/ 1801741 h 9014713"/>
              <a:gd name="connsiteX132" fmla="*/ 2 w 5817032"/>
              <a:gd name="connsiteY132" fmla="*/ 1771312 h 9014713"/>
              <a:gd name="connsiteX133" fmla="*/ 29718 w 5817032"/>
              <a:gd name="connsiteY133" fmla="*/ 1740883 h 9014713"/>
              <a:gd name="connsiteX134" fmla="*/ 150672 w 5817032"/>
              <a:gd name="connsiteY134" fmla="*/ 1311716 h 9014713"/>
              <a:gd name="connsiteX135" fmla="*/ 29718 w 5817032"/>
              <a:gd name="connsiteY135" fmla="*/ 882549 h 9014713"/>
              <a:gd name="connsiteX136" fmla="*/ 0 w 5817032"/>
              <a:gd name="connsiteY136" fmla="*/ 852118 h 90147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</a:cxnLst>
            <a:rect l="l" t="t" r="r" b="b"/>
            <a:pathLst>
              <a:path w="5817032" h="9014713">
                <a:moveTo>
                  <a:pt x="0" y="852118"/>
                </a:moveTo>
                <a:lnTo>
                  <a:pt x="29718" y="821687"/>
                </a:lnTo>
                <a:cubicBezTo>
                  <a:pt x="102693" y="728678"/>
                  <a:pt x="150672" y="571169"/>
                  <a:pt x="150672" y="392520"/>
                </a:cubicBezTo>
                <a:cubicBezTo>
                  <a:pt x="150672" y="321060"/>
                  <a:pt x="142995" y="252983"/>
                  <a:pt x="129113" y="191063"/>
                </a:cubicBezTo>
                <a:lnTo>
                  <a:pt x="112574" y="133580"/>
                </a:lnTo>
                <a:lnTo>
                  <a:pt x="167393" y="153669"/>
                </a:lnTo>
                <a:cubicBezTo>
                  <a:pt x="225252" y="170192"/>
                  <a:pt x="288864" y="179329"/>
                  <a:pt x="355637" y="179329"/>
                </a:cubicBezTo>
                <a:cubicBezTo>
                  <a:pt x="522571" y="179329"/>
                  <a:pt x="669750" y="122224"/>
                  <a:pt x="756659" y="35369"/>
                </a:cubicBezTo>
                <a:lnTo>
                  <a:pt x="785092" y="1"/>
                </a:lnTo>
                <a:lnTo>
                  <a:pt x="813525" y="35369"/>
                </a:lnTo>
                <a:cubicBezTo>
                  <a:pt x="900434" y="122224"/>
                  <a:pt x="1047613" y="179329"/>
                  <a:pt x="1214546" y="179329"/>
                </a:cubicBezTo>
                <a:cubicBezTo>
                  <a:pt x="1381480" y="179329"/>
                  <a:pt x="1528658" y="122224"/>
                  <a:pt x="1615568" y="35369"/>
                </a:cubicBezTo>
                <a:lnTo>
                  <a:pt x="1644000" y="1"/>
                </a:lnTo>
                <a:lnTo>
                  <a:pt x="1672433" y="35369"/>
                </a:lnTo>
                <a:cubicBezTo>
                  <a:pt x="1759343" y="122224"/>
                  <a:pt x="1906521" y="179329"/>
                  <a:pt x="2073454" y="179329"/>
                </a:cubicBezTo>
                <a:cubicBezTo>
                  <a:pt x="2240387" y="179329"/>
                  <a:pt x="2387566" y="122224"/>
                  <a:pt x="2474475" y="35369"/>
                </a:cubicBezTo>
                <a:lnTo>
                  <a:pt x="2502908" y="0"/>
                </a:lnTo>
                <a:lnTo>
                  <a:pt x="2531342" y="35369"/>
                </a:lnTo>
                <a:cubicBezTo>
                  <a:pt x="2618252" y="122224"/>
                  <a:pt x="2765430" y="179329"/>
                  <a:pt x="2932363" y="179329"/>
                </a:cubicBezTo>
                <a:cubicBezTo>
                  <a:pt x="3099296" y="179329"/>
                  <a:pt x="3246475" y="122224"/>
                  <a:pt x="3333384" y="35369"/>
                </a:cubicBezTo>
                <a:lnTo>
                  <a:pt x="3361817" y="0"/>
                </a:lnTo>
                <a:lnTo>
                  <a:pt x="3390251" y="35369"/>
                </a:lnTo>
                <a:cubicBezTo>
                  <a:pt x="3477160" y="122224"/>
                  <a:pt x="3624339" y="179329"/>
                  <a:pt x="3791272" y="179329"/>
                </a:cubicBezTo>
                <a:cubicBezTo>
                  <a:pt x="3958205" y="179329"/>
                  <a:pt x="4105384" y="122224"/>
                  <a:pt x="4192293" y="35369"/>
                </a:cubicBezTo>
                <a:lnTo>
                  <a:pt x="4220726" y="1"/>
                </a:lnTo>
                <a:lnTo>
                  <a:pt x="4249159" y="35369"/>
                </a:lnTo>
                <a:cubicBezTo>
                  <a:pt x="4336068" y="122224"/>
                  <a:pt x="4483247" y="179329"/>
                  <a:pt x="4650180" y="179329"/>
                </a:cubicBezTo>
                <a:cubicBezTo>
                  <a:pt x="4817113" y="179329"/>
                  <a:pt x="4964292" y="122224"/>
                  <a:pt x="5051201" y="35369"/>
                </a:cubicBezTo>
                <a:lnTo>
                  <a:pt x="5079635" y="0"/>
                </a:lnTo>
                <a:lnTo>
                  <a:pt x="5108068" y="35369"/>
                </a:lnTo>
                <a:cubicBezTo>
                  <a:pt x="5194977" y="122224"/>
                  <a:pt x="5342156" y="179329"/>
                  <a:pt x="5509089" y="179329"/>
                </a:cubicBezTo>
                <a:cubicBezTo>
                  <a:pt x="5575863" y="179329"/>
                  <a:pt x="5639475" y="170192"/>
                  <a:pt x="5697334" y="153669"/>
                </a:cubicBezTo>
                <a:lnTo>
                  <a:pt x="5698836" y="153119"/>
                </a:lnTo>
                <a:lnTo>
                  <a:pt x="5687919" y="191063"/>
                </a:lnTo>
                <a:cubicBezTo>
                  <a:pt x="5674036" y="252983"/>
                  <a:pt x="5666360" y="321060"/>
                  <a:pt x="5666360" y="392520"/>
                </a:cubicBezTo>
                <a:cubicBezTo>
                  <a:pt x="5666360" y="571169"/>
                  <a:pt x="5714339" y="728678"/>
                  <a:pt x="5787314" y="821687"/>
                </a:cubicBezTo>
                <a:lnTo>
                  <a:pt x="5817032" y="852118"/>
                </a:lnTo>
                <a:lnTo>
                  <a:pt x="5787314" y="882549"/>
                </a:lnTo>
                <a:cubicBezTo>
                  <a:pt x="5714339" y="975558"/>
                  <a:pt x="5666360" y="1133066"/>
                  <a:pt x="5666360" y="1311716"/>
                </a:cubicBezTo>
                <a:cubicBezTo>
                  <a:pt x="5666360" y="1490365"/>
                  <a:pt x="5714339" y="1647874"/>
                  <a:pt x="5787314" y="1740883"/>
                </a:cubicBezTo>
                <a:lnTo>
                  <a:pt x="5817030" y="1771312"/>
                </a:lnTo>
                <a:lnTo>
                  <a:pt x="5787314" y="1801741"/>
                </a:lnTo>
                <a:cubicBezTo>
                  <a:pt x="5714339" y="1894750"/>
                  <a:pt x="5666359" y="2052258"/>
                  <a:pt x="5666359" y="2230908"/>
                </a:cubicBezTo>
                <a:cubicBezTo>
                  <a:pt x="5666359" y="2409557"/>
                  <a:pt x="5714338" y="2567066"/>
                  <a:pt x="5787313" y="2660075"/>
                </a:cubicBezTo>
                <a:lnTo>
                  <a:pt x="5817029" y="2690504"/>
                </a:lnTo>
                <a:lnTo>
                  <a:pt x="5787313" y="2720933"/>
                </a:lnTo>
                <a:cubicBezTo>
                  <a:pt x="5714338" y="2813942"/>
                  <a:pt x="5666359" y="2971450"/>
                  <a:pt x="5666359" y="3150100"/>
                </a:cubicBezTo>
                <a:cubicBezTo>
                  <a:pt x="5666359" y="3328749"/>
                  <a:pt x="5714338" y="3486258"/>
                  <a:pt x="5787313" y="3579267"/>
                </a:cubicBezTo>
                <a:lnTo>
                  <a:pt x="5817029" y="3609696"/>
                </a:lnTo>
                <a:lnTo>
                  <a:pt x="5787313" y="3640125"/>
                </a:lnTo>
                <a:cubicBezTo>
                  <a:pt x="5714338" y="3733134"/>
                  <a:pt x="5666359" y="3890642"/>
                  <a:pt x="5666359" y="4069292"/>
                </a:cubicBezTo>
                <a:cubicBezTo>
                  <a:pt x="5666359" y="4247941"/>
                  <a:pt x="5714338" y="4405450"/>
                  <a:pt x="5787313" y="4498459"/>
                </a:cubicBezTo>
                <a:lnTo>
                  <a:pt x="5817029" y="4528888"/>
                </a:lnTo>
                <a:lnTo>
                  <a:pt x="5787313" y="4559317"/>
                </a:lnTo>
                <a:cubicBezTo>
                  <a:pt x="5714338" y="4652326"/>
                  <a:pt x="5666359" y="4809834"/>
                  <a:pt x="5666359" y="4988484"/>
                </a:cubicBezTo>
                <a:cubicBezTo>
                  <a:pt x="5666359" y="5167133"/>
                  <a:pt x="5714338" y="5324640"/>
                  <a:pt x="5787313" y="5417648"/>
                </a:cubicBezTo>
                <a:lnTo>
                  <a:pt x="5817029" y="5448077"/>
                </a:lnTo>
                <a:lnTo>
                  <a:pt x="5787313" y="5478506"/>
                </a:lnTo>
                <a:cubicBezTo>
                  <a:pt x="5714338" y="5571515"/>
                  <a:pt x="5666359" y="5729024"/>
                  <a:pt x="5666359" y="5907673"/>
                </a:cubicBezTo>
                <a:cubicBezTo>
                  <a:pt x="5666359" y="6086321"/>
                  <a:pt x="5714338" y="6243831"/>
                  <a:pt x="5787313" y="6336839"/>
                </a:cubicBezTo>
                <a:lnTo>
                  <a:pt x="5817029" y="6367268"/>
                </a:lnTo>
                <a:lnTo>
                  <a:pt x="5787313" y="6397697"/>
                </a:lnTo>
                <a:cubicBezTo>
                  <a:pt x="5714338" y="6490706"/>
                  <a:pt x="5666359" y="6648215"/>
                  <a:pt x="5666359" y="6826865"/>
                </a:cubicBezTo>
                <a:cubicBezTo>
                  <a:pt x="5666359" y="7005514"/>
                  <a:pt x="5714338" y="7163023"/>
                  <a:pt x="5787313" y="7256032"/>
                </a:cubicBezTo>
                <a:lnTo>
                  <a:pt x="5817029" y="7286461"/>
                </a:lnTo>
                <a:lnTo>
                  <a:pt x="5787313" y="7316889"/>
                </a:lnTo>
                <a:cubicBezTo>
                  <a:pt x="5714338" y="7409898"/>
                  <a:pt x="5666359" y="7567407"/>
                  <a:pt x="5666359" y="7746056"/>
                </a:cubicBezTo>
                <a:cubicBezTo>
                  <a:pt x="5666359" y="7924706"/>
                  <a:pt x="5714338" y="8082215"/>
                  <a:pt x="5787313" y="8175224"/>
                </a:cubicBezTo>
                <a:lnTo>
                  <a:pt x="5817029" y="8205653"/>
                </a:lnTo>
                <a:lnTo>
                  <a:pt x="5787313" y="8236081"/>
                </a:lnTo>
                <a:cubicBezTo>
                  <a:pt x="5714338" y="8329090"/>
                  <a:pt x="5666359" y="8486599"/>
                  <a:pt x="5666359" y="8665248"/>
                </a:cubicBezTo>
                <a:cubicBezTo>
                  <a:pt x="5666359" y="8700978"/>
                  <a:pt x="5668278" y="8735862"/>
                  <a:pt x="5671933" y="8769554"/>
                </a:cubicBezTo>
                <a:lnTo>
                  <a:pt x="5686617" y="8858798"/>
                </a:lnTo>
                <a:lnTo>
                  <a:pt x="5606553" y="8842018"/>
                </a:lnTo>
                <a:cubicBezTo>
                  <a:pt x="5575071" y="8837668"/>
                  <a:pt x="5542474" y="8835384"/>
                  <a:pt x="5509088" y="8835384"/>
                </a:cubicBezTo>
                <a:cubicBezTo>
                  <a:pt x="5342155" y="8835384"/>
                  <a:pt x="5194976" y="8892489"/>
                  <a:pt x="5108067" y="8979345"/>
                </a:cubicBezTo>
                <a:lnTo>
                  <a:pt x="5079633" y="9014713"/>
                </a:lnTo>
                <a:lnTo>
                  <a:pt x="5051200" y="8979345"/>
                </a:lnTo>
                <a:cubicBezTo>
                  <a:pt x="4964291" y="8892489"/>
                  <a:pt x="4817112" y="8835384"/>
                  <a:pt x="4650179" y="8835384"/>
                </a:cubicBezTo>
                <a:cubicBezTo>
                  <a:pt x="4483246" y="8835384"/>
                  <a:pt x="4336067" y="8892489"/>
                  <a:pt x="4249158" y="8979345"/>
                </a:cubicBezTo>
                <a:lnTo>
                  <a:pt x="4220725" y="9014713"/>
                </a:lnTo>
                <a:lnTo>
                  <a:pt x="4192292" y="8979344"/>
                </a:lnTo>
                <a:cubicBezTo>
                  <a:pt x="4105383" y="8892489"/>
                  <a:pt x="3958204" y="8835384"/>
                  <a:pt x="3791271" y="8835384"/>
                </a:cubicBezTo>
                <a:cubicBezTo>
                  <a:pt x="3624338" y="8835384"/>
                  <a:pt x="3477159" y="8892489"/>
                  <a:pt x="3390250" y="8979344"/>
                </a:cubicBezTo>
                <a:lnTo>
                  <a:pt x="3361816" y="9014713"/>
                </a:lnTo>
                <a:lnTo>
                  <a:pt x="3333383" y="8979344"/>
                </a:lnTo>
                <a:cubicBezTo>
                  <a:pt x="3246474" y="8892489"/>
                  <a:pt x="3099295" y="8835384"/>
                  <a:pt x="2932362" y="8835384"/>
                </a:cubicBezTo>
                <a:cubicBezTo>
                  <a:pt x="2765430" y="8835384"/>
                  <a:pt x="2618252" y="8892489"/>
                  <a:pt x="2531343" y="8979344"/>
                </a:cubicBezTo>
                <a:lnTo>
                  <a:pt x="2502908" y="9014713"/>
                </a:lnTo>
                <a:lnTo>
                  <a:pt x="2474475" y="8979344"/>
                </a:lnTo>
                <a:cubicBezTo>
                  <a:pt x="2387566" y="8892489"/>
                  <a:pt x="2240387" y="8835383"/>
                  <a:pt x="2073454" y="8835383"/>
                </a:cubicBezTo>
                <a:cubicBezTo>
                  <a:pt x="1906521" y="8835383"/>
                  <a:pt x="1759342" y="8892489"/>
                  <a:pt x="1672432" y="8979344"/>
                </a:cubicBezTo>
                <a:lnTo>
                  <a:pt x="1644000" y="9014712"/>
                </a:lnTo>
                <a:lnTo>
                  <a:pt x="1615567" y="8979344"/>
                </a:lnTo>
                <a:cubicBezTo>
                  <a:pt x="1528658" y="8892488"/>
                  <a:pt x="1381479" y="8835383"/>
                  <a:pt x="1214546" y="8835383"/>
                </a:cubicBezTo>
                <a:cubicBezTo>
                  <a:pt x="1047613" y="8835383"/>
                  <a:pt x="900434" y="8892488"/>
                  <a:pt x="813525" y="8979344"/>
                </a:cubicBezTo>
                <a:lnTo>
                  <a:pt x="785092" y="9014713"/>
                </a:lnTo>
                <a:lnTo>
                  <a:pt x="756658" y="8979344"/>
                </a:lnTo>
                <a:cubicBezTo>
                  <a:pt x="669749" y="8892488"/>
                  <a:pt x="522570" y="8835383"/>
                  <a:pt x="355637" y="8835383"/>
                </a:cubicBezTo>
                <a:cubicBezTo>
                  <a:pt x="288864" y="8835383"/>
                  <a:pt x="225251" y="8844520"/>
                  <a:pt x="167392" y="8861043"/>
                </a:cubicBezTo>
                <a:lnTo>
                  <a:pt x="126422" y="8876057"/>
                </a:lnTo>
                <a:lnTo>
                  <a:pt x="129114" y="8866704"/>
                </a:lnTo>
                <a:cubicBezTo>
                  <a:pt x="142996" y="8804784"/>
                  <a:pt x="150672" y="8736707"/>
                  <a:pt x="150672" y="8665247"/>
                </a:cubicBezTo>
                <a:cubicBezTo>
                  <a:pt x="150672" y="8486598"/>
                  <a:pt x="102694" y="8329089"/>
                  <a:pt x="29719" y="8236080"/>
                </a:cubicBezTo>
                <a:lnTo>
                  <a:pt x="3" y="8205651"/>
                </a:lnTo>
                <a:lnTo>
                  <a:pt x="29719" y="8175223"/>
                </a:lnTo>
                <a:cubicBezTo>
                  <a:pt x="102693" y="8082213"/>
                  <a:pt x="150672" y="7924704"/>
                  <a:pt x="150672" y="7746055"/>
                </a:cubicBezTo>
                <a:cubicBezTo>
                  <a:pt x="150672" y="7567405"/>
                  <a:pt x="102694" y="7409896"/>
                  <a:pt x="29719" y="7316887"/>
                </a:cubicBezTo>
                <a:lnTo>
                  <a:pt x="3" y="7286459"/>
                </a:lnTo>
                <a:lnTo>
                  <a:pt x="29718" y="7256030"/>
                </a:lnTo>
                <a:cubicBezTo>
                  <a:pt x="102693" y="7163020"/>
                  <a:pt x="150672" y="7005512"/>
                  <a:pt x="150672" y="6826863"/>
                </a:cubicBezTo>
                <a:cubicBezTo>
                  <a:pt x="150672" y="6648212"/>
                  <a:pt x="102693" y="6490704"/>
                  <a:pt x="29718" y="6397695"/>
                </a:cubicBezTo>
                <a:lnTo>
                  <a:pt x="3" y="6367266"/>
                </a:lnTo>
                <a:lnTo>
                  <a:pt x="29718" y="6336837"/>
                </a:lnTo>
                <a:cubicBezTo>
                  <a:pt x="102693" y="6243828"/>
                  <a:pt x="150672" y="6086319"/>
                  <a:pt x="150672" y="5907671"/>
                </a:cubicBezTo>
                <a:cubicBezTo>
                  <a:pt x="150672" y="5729021"/>
                  <a:pt x="102693" y="5571513"/>
                  <a:pt x="29718" y="5478504"/>
                </a:cubicBezTo>
                <a:lnTo>
                  <a:pt x="2" y="5448075"/>
                </a:lnTo>
                <a:lnTo>
                  <a:pt x="29718" y="5417646"/>
                </a:lnTo>
                <a:cubicBezTo>
                  <a:pt x="102693" y="5324637"/>
                  <a:pt x="150672" y="5167133"/>
                  <a:pt x="150672" y="4988484"/>
                </a:cubicBezTo>
                <a:cubicBezTo>
                  <a:pt x="150672" y="4809834"/>
                  <a:pt x="102693" y="4652326"/>
                  <a:pt x="29718" y="4559317"/>
                </a:cubicBezTo>
                <a:lnTo>
                  <a:pt x="2" y="4528888"/>
                </a:lnTo>
                <a:lnTo>
                  <a:pt x="29718" y="4498459"/>
                </a:lnTo>
                <a:cubicBezTo>
                  <a:pt x="102693" y="4405450"/>
                  <a:pt x="150672" y="4247941"/>
                  <a:pt x="150672" y="4069292"/>
                </a:cubicBezTo>
                <a:cubicBezTo>
                  <a:pt x="150672" y="3890642"/>
                  <a:pt x="102693" y="3733134"/>
                  <a:pt x="29718" y="3640125"/>
                </a:cubicBezTo>
                <a:lnTo>
                  <a:pt x="2" y="3609696"/>
                </a:lnTo>
                <a:lnTo>
                  <a:pt x="29718" y="3579267"/>
                </a:lnTo>
                <a:cubicBezTo>
                  <a:pt x="102693" y="3486258"/>
                  <a:pt x="150672" y="3328749"/>
                  <a:pt x="150672" y="3150100"/>
                </a:cubicBezTo>
                <a:cubicBezTo>
                  <a:pt x="150672" y="2971450"/>
                  <a:pt x="102693" y="2813942"/>
                  <a:pt x="29718" y="2720933"/>
                </a:cubicBezTo>
                <a:lnTo>
                  <a:pt x="2" y="2690504"/>
                </a:lnTo>
                <a:lnTo>
                  <a:pt x="29718" y="2660075"/>
                </a:lnTo>
                <a:cubicBezTo>
                  <a:pt x="102693" y="2567066"/>
                  <a:pt x="150672" y="2409557"/>
                  <a:pt x="150672" y="2230908"/>
                </a:cubicBezTo>
                <a:cubicBezTo>
                  <a:pt x="150672" y="2052258"/>
                  <a:pt x="102693" y="1894750"/>
                  <a:pt x="29718" y="1801741"/>
                </a:cubicBezTo>
                <a:lnTo>
                  <a:pt x="2" y="1771312"/>
                </a:lnTo>
                <a:lnTo>
                  <a:pt x="29718" y="1740883"/>
                </a:lnTo>
                <a:cubicBezTo>
                  <a:pt x="102693" y="1647874"/>
                  <a:pt x="150672" y="1490365"/>
                  <a:pt x="150672" y="1311716"/>
                </a:cubicBezTo>
                <a:cubicBezTo>
                  <a:pt x="150672" y="1133066"/>
                  <a:pt x="102693" y="975558"/>
                  <a:pt x="29718" y="882549"/>
                </a:cubicBezTo>
                <a:lnTo>
                  <a:pt x="0" y="852118"/>
                </a:lnTo>
                <a:close/>
              </a:path>
            </a:pathLst>
          </a:custGeom>
          <a:noFill/>
          <a:ln w="1905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F0241967-5C41-1A1E-1AAD-44BD79B38A12}"/>
              </a:ext>
            </a:extLst>
          </p:cNvPr>
          <p:cNvSpPr txBox="1"/>
          <p:nvPr/>
        </p:nvSpPr>
        <p:spPr>
          <a:xfrm rot="5400000">
            <a:off x="-1968186" y="3926648"/>
            <a:ext cx="8138157" cy="2052709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持ち出し厳禁！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CE259C46-BCC4-C59A-6D6C-60817D2B364B}"/>
              </a:ext>
            </a:extLst>
          </p:cNvPr>
          <p:cNvSpPr txBox="1"/>
          <p:nvPr/>
        </p:nvSpPr>
        <p:spPr>
          <a:xfrm rot="5400000">
            <a:off x="518982" y="3926648"/>
            <a:ext cx="8138157" cy="2052709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タバコ盗難注意！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49762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正方形/長方形 42">
            <a:extLst>
              <a:ext uri="{FF2B5EF4-FFF2-40B4-BE49-F238E27FC236}">
                <a16:creationId xmlns:a16="http://schemas.microsoft.com/office/drawing/2014/main" id="{5F1BF365-DBB6-859C-B746-AA3C5AEE34A9}"/>
              </a:ext>
            </a:extLst>
          </p:cNvPr>
          <p:cNvSpPr/>
          <p:nvPr/>
        </p:nvSpPr>
        <p:spPr>
          <a:xfrm>
            <a:off x="111211" y="129480"/>
            <a:ext cx="6635578" cy="3248345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515291F4-AA40-AD09-6D98-3D24B1FAC359}"/>
              </a:ext>
            </a:extLst>
          </p:cNvPr>
          <p:cNvGrpSpPr/>
          <p:nvPr/>
        </p:nvGrpSpPr>
        <p:grpSpPr>
          <a:xfrm>
            <a:off x="1970863" y="295516"/>
            <a:ext cx="2916273" cy="2916273"/>
            <a:chOff x="1822472" y="4171710"/>
            <a:chExt cx="2412166" cy="2412166"/>
          </a:xfrm>
        </p:grpSpPr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F3D29BD0-E158-6B8E-18A5-0C0A79DA2BEC}"/>
                </a:ext>
              </a:extLst>
            </p:cNvPr>
            <p:cNvGrpSpPr/>
            <p:nvPr/>
          </p:nvGrpSpPr>
          <p:grpSpPr>
            <a:xfrm>
              <a:off x="1822472" y="4171710"/>
              <a:ext cx="2412166" cy="2412166"/>
              <a:chOff x="1191807" y="3973274"/>
              <a:chExt cx="2412166" cy="2412166"/>
            </a:xfrm>
          </p:grpSpPr>
          <p:grpSp>
            <p:nvGrpSpPr>
              <p:cNvPr id="27" name="グループ化 26">
                <a:extLst>
                  <a:ext uri="{FF2B5EF4-FFF2-40B4-BE49-F238E27FC236}">
                    <a16:creationId xmlns:a16="http://schemas.microsoft.com/office/drawing/2014/main" id="{1B324702-ED7F-A90F-882E-57EF949B1B85}"/>
                  </a:ext>
                </a:extLst>
              </p:cNvPr>
              <p:cNvGrpSpPr/>
              <p:nvPr/>
            </p:nvGrpSpPr>
            <p:grpSpPr>
              <a:xfrm>
                <a:off x="1191807" y="3973274"/>
                <a:ext cx="2412166" cy="2412166"/>
                <a:chOff x="643930" y="806730"/>
                <a:chExt cx="2735056" cy="2735056"/>
              </a:xfrm>
            </p:grpSpPr>
            <p:sp>
              <p:nvSpPr>
                <p:cNvPr id="29" name="四角形: 角を丸くする 28">
                  <a:extLst>
                    <a:ext uri="{FF2B5EF4-FFF2-40B4-BE49-F238E27FC236}">
                      <a16:creationId xmlns:a16="http://schemas.microsoft.com/office/drawing/2014/main" id="{15AE2BD3-9F31-528C-6084-C4C1D67E45FE}"/>
                    </a:ext>
                  </a:extLst>
                </p:cNvPr>
                <p:cNvSpPr/>
                <p:nvPr/>
              </p:nvSpPr>
              <p:spPr bwMode="auto">
                <a:xfrm>
                  <a:off x="643930" y="806730"/>
                  <a:ext cx="2735056" cy="2735056"/>
                </a:xfrm>
                <a:prstGeom prst="roundRect">
                  <a:avLst>
                    <a:gd name="adj" fmla="val 8810"/>
                  </a:avLst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0" name="四角形: 角を丸くする 29">
                  <a:extLst>
                    <a:ext uri="{FF2B5EF4-FFF2-40B4-BE49-F238E27FC236}">
                      <a16:creationId xmlns:a16="http://schemas.microsoft.com/office/drawing/2014/main" id="{973F439B-0B84-E0E4-D082-734DAF09C829}"/>
                    </a:ext>
                  </a:extLst>
                </p:cNvPr>
                <p:cNvSpPr/>
                <p:nvPr/>
              </p:nvSpPr>
              <p:spPr bwMode="auto">
                <a:xfrm>
                  <a:off x="831509" y="994309"/>
                  <a:ext cx="2359898" cy="2359898"/>
                </a:xfrm>
                <a:prstGeom prst="roundRect">
                  <a:avLst>
                    <a:gd name="adj" fmla="val 3020"/>
                  </a:avLst>
                </a:prstGeom>
                <a:solidFill>
                  <a:srgbClr val="FFFF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28" name="フリーフォーム: 図形 27">
                <a:extLst>
                  <a:ext uri="{FF2B5EF4-FFF2-40B4-BE49-F238E27FC236}">
                    <a16:creationId xmlns:a16="http://schemas.microsoft.com/office/drawing/2014/main" id="{95EFC71C-8E61-DC4A-B60B-CBD4E772F05C}"/>
                  </a:ext>
                </a:extLst>
              </p:cNvPr>
              <p:cNvSpPr/>
              <p:nvPr/>
            </p:nvSpPr>
            <p:spPr bwMode="auto">
              <a:xfrm>
                <a:off x="1322751" y="4108966"/>
                <a:ext cx="2134758" cy="2134758"/>
              </a:xfrm>
              <a:custGeom>
                <a:avLst/>
                <a:gdLst>
                  <a:gd name="connsiteX0" fmla="*/ 123968 w 2306729"/>
                  <a:gd name="connsiteY0" fmla="*/ 0 h 2306729"/>
                  <a:gd name="connsiteX1" fmla="*/ 2306729 w 2306729"/>
                  <a:gd name="connsiteY1" fmla="*/ 2182762 h 2306729"/>
                  <a:gd name="connsiteX2" fmla="*/ 2182761 w 2306729"/>
                  <a:gd name="connsiteY2" fmla="*/ 2306729 h 2306729"/>
                  <a:gd name="connsiteX3" fmla="*/ 0 w 2306729"/>
                  <a:gd name="connsiteY3" fmla="*/ 123968 h 2306729"/>
                  <a:gd name="connsiteX4" fmla="*/ 123968 w 2306729"/>
                  <a:gd name="connsiteY4" fmla="*/ 0 h 23067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06729" h="2306729">
                    <a:moveTo>
                      <a:pt x="123968" y="0"/>
                    </a:moveTo>
                    <a:lnTo>
                      <a:pt x="2306729" y="2182762"/>
                    </a:lnTo>
                    <a:lnTo>
                      <a:pt x="2182761" y="2306729"/>
                    </a:lnTo>
                    <a:lnTo>
                      <a:pt x="0" y="123968"/>
                    </a:lnTo>
                    <a:lnTo>
                      <a:pt x="123968" y="0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EC68816F-C64C-F656-8AE4-4F340473F87A}"/>
                </a:ext>
              </a:extLst>
            </p:cNvPr>
            <p:cNvSpPr/>
            <p:nvPr/>
          </p:nvSpPr>
          <p:spPr bwMode="auto">
            <a:xfrm>
              <a:off x="1892112" y="4241350"/>
              <a:ext cx="2272886" cy="2272886"/>
            </a:xfrm>
            <a:custGeom>
              <a:avLst/>
              <a:gdLst>
                <a:gd name="connsiteX0" fmla="*/ 243929 w 2577132"/>
                <a:gd name="connsiteY0" fmla="*/ 154017 h 2577132"/>
                <a:gd name="connsiteX1" fmla="*/ 160953 w 2577132"/>
                <a:gd name="connsiteY1" fmla="*/ 236993 h 2577132"/>
                <a:gd name="connsiteX2" fmla="*/ 160953 w 2577132"/>
                <a:gd name="connsiteY2" fmla="*/ 2325359 h 2577132"/>
                <a:gd name="connsiteX3" fmla="*/ 243929 w 2577132"/>
                <a:gd name="connsiteY3" fmla="*/ 2408335 h 2577132"/>
                <a:gd name="connsiteX4" fmla="*/ 2324227 w 2577132"/>
                <a:gd name="connsiteY4" fmla="*/ 2408335 h 2577132"/>
                <a:gd name="connsiteX5" fmla="*/ 2407203 w 2577132"/>
                <a:gd name="connsiteY5" fmla="*/ 2325359 h 2577132"/>
                <a:gd name="connsiteX6" fmla="*/ 2407203 w 2577132"/>
                <a:gd name="connsiteY6" fmla="*/ 236993 h 2577132"/>
                <a:gd name="connsiteX7" fmla="*/ 2324227 w 2577132"/>
                <a:gd name="connsiteY7" fmla="*/ 154017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243929" y="154017"/>
                  </a:moveTo>
                  <a:cubicBezTo>
                    <a:pt x="198103" y="154017"/>
                    <a:pt x="160953" y="191167"/>
                    <a:pt x="160953" y="236993"/>
                  </a:cubicBezTo>
                  <a:lnTo>
                    <a:pt x="160953" y="2325359"/>
                  </a:lnTo>
                  <a:cubicBezTo>
                    <a:pt x="160953" y="2371185"/>
                    <a:pt x="198103" y="2408335"/>
                    <a:pt x="243929" y="2408335"/>
                  </a:cubicBezTo>
                  <a:lnTo>
                    <a:pt x="2324227" y="2408335"/>
                  </a:lnTo>
                  <a:cubicBezTo>
                    <a:pt x="2370053" y="2408335"/>
                    <a:pt x="2407203" y="2371185"/>
                    <a:pt x="2407203" y="2325359"/>
                  </a:cubicBezTo>
                  <a:lnTo>
                    <a:pt x="2407203" y="236993"/>
                  </a:lnTo>
                  <a:cubicBezTo>
                    <a:pt x="2407203" y="191167"/>
                    <a:pt x="2370053" y="154017"/>
                    <a:pt x="2324227" y="154017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  <p:grpSp>
          <p:nvGrpSpPr>
            <p:cNvPr id="8" name="グループ化 7">
              <a:extLst>
                <a:ext uri="{FF2B5EF4-FFF2-40B4-BE49-F238E27FC236}">
                  <a16:creationId xmlns:a16="http://schemas.microsoft.com/office/drawing/2014/main" id="{89DC7643-0FBD-E42A-C434-30211A52E818}"/>
                </a:ext>
              </a:extLst>
            </p:cNvPr>
            <p:cNvGrpSpPr/>
            <p:nvPr/>
          </p:nvGrpSpPr>
          <p:grpSpPr>
            <a:xfrm>
              <a:off x="2057180" y="5568678"/>
              <a:ext cx="1863455" cy="688683"/>
              <a:chOff x="1635238" y="4028277"/>
              <a:chExt cx="3556644" cy="1314440"/>
            </a:xfrm>
          </p:grpSpPr>
          <p:sp>
            <p:nvSpPr>
              <p:cNvPr id="11" name="フリーフォーム: 図形 10">
                <a:extLst>
                  <a:ext uri="{FF2B5EF4-FFF2-40B4-BE49-F238E27FC236}">
                    <a16:creationId xmlns:a16="http://schemas.microsoft.com/office/drawing/2014/main" id="{5C679FE7-DD6A-8DA6-AF52-382347FBF097}"/>
                  </a:ext>
                </a:extLst>
              </p:cNvPr>
              <p:cNvSpPr/>
              <p:nvPr/>
            </p:nvSpPr>
            <p:spPr bwMode="auto">
              <a:xfrm>
                <a:off x="1960552" y="4028277"/>
                <a:ext cx="3231330" cy="1314440"/>
              </a:xfrm>
              <a:custGeom>
                <a:avLst/>
                <a:gdLst>
                  <a:gd name="csX0" fmla="*/ 1392555 w 3231330"/>
                  <a:gd name="csY0" fmla="*/ 0 h 1314440"/>
                  <a:gd name="csX1" fmla="*/ 3179895 w 3231330"/>
                  <a:gd name="csY1" fmla="*/ 0 h 1314440"/>
                  <a:gd name="csX2" fmla="*/ 3231330 w 3231330"/>
                  <a:gd name="csY2" fmla="*/ 51435 h 1314440"/>
                  <a:gd name="csX3" fmla="*/ 3231330 w 3231330"/>
                  <a:gd name="csY3" fmla="*/ 668645 h 1314440"/>
                  <a:gd name="csX4" fmla="*/ 3199916 w 3231330"/>
                  <a:gd name="csY4" fmla="*/ 716038 h 1314440"/>
                  <a:gd name="csX5" fmla="*/ 3195216 w 3231330"/>
                  <a:gd name="csY5" fmla="*/ 716987 h 1314440"/>
                  <a:gd name="csX6" fmla="*/ 3190822 w 3231330"/>
                  <a:gd name="csY6" fmla="*/ 721576 h 1314440"/>
                  <a:gd name="csX7" fmla="*/ 1870685 w 3231330"/>
                  <a:gd name="csY7" fmla="*/ 1302383 h 1314440"/>
                  <a:gd name="csX8" fmla="*/ 1858796 w 3231330"/>
                  <a:gd name="csY8" fmla="*/ 1310398 h 1314440"/>
                  <a:gd name="csX9" fmla="*/ 1838775 w 3231330"/>
                  <a:gd name="csY9" fmla="*/ 1314440 h 1314440"/>
                  <a:gd name="csX10" fmla="*/ 51435 w 3231330"/>
                  <a:gd name="csY10" fmla="*/ 1314440 h 1314440"/>
                  <a:gd name="csX11" fmla="*/ 0 w 3231330"/>
                  <a:gd name="csY11" fmla="*/ 1263005 h 1314440"/>
                  <a:gd name="csX12" fmla="*/ 0 w 3231330"/>
                  <a:gd name="csY12" fmla="*/ 645795 h 1314440"/>
                  <a:gd name="csX13" fmla="*/ 15065 w 3231330"/>
                  <a:gd name="csY13" fmla="*/ 609425 h 1314440"/>
                  <a:gd name="csX14" fmla="*/ 21495 w 3231330"/>
                  <a:gd name="csY14" fmla="*/ 605090 h 1314440"/>
                  <a:gd name="csX15" fmla="*/ 29306 w 3231330"/>
                  <a:gd name="csY15" fmla="*/ 596931 h 1314440"/>
                  <a:gd name="csX16" fmla="*/ 1356731 w 3231330"/>
                  <a:gd name="csY16" fmla="*/ 12918 h 1314440"/>
                  <a:gd name="csX17" fmla="*/ 1359457 w 3231330"/>
                  <a:gd name="csY17" fmla="*/ 12859 h 1314440"/>
                  <a:gd name="csX18" fmla="*/ 1372534 w 3231330"/>
                  <a:gd name="csY18" fmla="*/ 4042 h 1314440"/>
                  <a:gd name="csX19" fmla="*/ 1392555 w 3231330"/>
                  <a:gd name="csY19" fmla="*/ 0 h 1314440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  <a:cxn ang="0">
                    <a:pos x="csX19" y="csY19"/>
                  </a:cxn>
                </a:cxnLst>
                <a:rect l="l" t="t" r="r" b="b"/>
                <a:pathLst>
                  <a:path w="3231330" h="1314440">
                    <a:moveTo>
                      <a:pt x="1392555" y="0"/>
                    </a:moveTo>
                    <a:lnTo>
                      <a:pt x="3179895" y="0"/>
                    </a:lnTo>
                    <a:cubicBezTo>
                      <a:pt x="3208302" y="0"/>
                      <a:pt x="3231330" y="23028"/>
                      <a:pt x="3231330" y="51435"/>
                    </a:cubicBezTo>
                    <a:lnTo>
                      <a:pt x="3231330" y="668645"/>
                    </a:lnTo>
                    <a:cubicBezTo>
                      <a:pt x="3231330" y="689951"/>
                      <a:pt x="3218377" y="708230"/>
                      <a:pt x="3199916" y="716038"/>
                    </a:cubicBezTo>
                    <a:lnTo>
                      <a:pt x="3195216" y="716987"/>
                    </a:lnTo>
                    <a:lnTo>
                      <a:pt x="3190822" y="721576"/>
                    </a:lnTo>
                    <a:lnTo>
                      <a:pt x="1870685" y="1302383"/>
                    </a:lnTo>
                    <a:lnTo>
                      <a:pt x="1858796" y="1310398"/>
                    </a:lnTo>
                    <a:cubicBezTo>
                      <a:pt x="1852642" y="1313001"/>
                      <a:pt x="1845877" y="1314440"/>
                      <a:pt x="1838775" y="1314440"/>
                    </a:cubicBezTo>
                    <a:lnTo>
                      <a:pt x="51435" y="1314440"/>
                    </a:lnTo>
                    <a:cubicBezTo>
                      <a:pt x="23028" y="1314440"/>
                      <a:pt x="0" y="1291412"/>
                      <a:pt x="0" y="1263005"/>
                    </a:cubicBezTo>
                    <a:lnTo>
                      <a:pt x="0" y="645795"/>
                    </a:lnTo>
                    <a:cubicBezTo>
                      <a:pt x="0" y="631592"/>
                      <a:pt x="5757" y="618733"/>
                      <a:pt x="15065" y="609425"/>
                    </a:cubicBezTo>
                    <a:lnTo>
                      <a:pt x="21495" y="605090"/>
                    </a:lnTo>
                    <a:lnTo>
                      <a:pt x="29306" y="596931"/>
                    </a:lnTo>
                    <a:lnTo>
                      <a:pt x="1356731" y="12918"/>
                    </a:lnTo>
                    <a:lnTo>
                      <a:pt x="1359457" y="12859"/>
                    </a:lnTo>
                    <a:lnTo>
                      <a:pt x="1372534" y="4042"/>
                    </a:lnTo>
                    <a:cubicBezTo>
                      <a:pt x="1378688" y="1439"/>
                      <a:pt x="1385453" y="0"/>
                      <a:pt x="1392555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381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2" name="四角形: 角を丸くする 11">
                <a:extLst>
                  <a:ext uri="{FF2B5EF4-FFF2-40B4-BE49-F238E27FC236}">
                    <a16:creationId xmlns:a16="http://schemas.microsoft.com/office/drawing/2014/main" id="{06F08768-6FDD-180F-89D4-19E05245CE3E}"/>
                  </a:ext>
                </a:extLst>
              </p:cNvPr>
              <p:cNvSpPr/>
              <p:nvPr/>
            </p:nvSpPr>
            <p:spPr bwMode="auto">
              <a:xfrm>
                <a:off x="2000363" y="4667250"/>
                <a:ext cx="1814400" cy="630854"/>
              </a:xfrm>
              <a:prstGeom prst="roundRect">
                <a:avLst>
                  <a:gd name="adj" fmla="val 7143"/>
                </a:avLst>
              </a:prstGeom>
              <a:solidFill>
                <a:schemeClr val="tx1"/>
              </a:solidFill>
              <a:ln w="254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3" name="フリーフォーム: 図形 12">
                <a:extLst>
                  <a:ext uri="{FF2B5EF4-FFF2-40B4-BE49-F238E27FC236}">
                    <a16:creationId xmlns:a16="http://schemas.microsoft.com/office/drawing/2014/main" id="{CCB9CE14-DEB1-16D5-4725-9AD79A3CF010}"/>
                  </a:ext>
                </a:extLst>
              </p:cNvPr>
              <p:cNvSpPr/>
              <p:nvPr/>
            </p:nvSpPr>
            <p:spPr bwMode="auto">
              <a:xfrm>
                <a:off x="2730849" y="4183763"/>
                <a:ext cx="2099125" cy="835876"/>
              </a:xfrm>
              <a:custGeom>
                <a:avLst/>
                <a:gdLst>
                  <a:gd name="csX0" fmla="*/ 5973 w 2134367"/>
                  <a:gd name="csY0" fmla="*/ 124578 h 1312966"/>
                  <a:gd name="csX1" fmla="*/ 2144 w 2134367"/>
                  <a:gd name="csY1" fmla="*/ 127159 h 1312966"/>
                  <a:gd name="csX2" fmla="*/ 0 w 2134367"/>
                  <a:gd name="csY2" fmla="*/ 127206 h 1312966"/>
                  <a:gd name="csX3" fmla="*/ 295592 w 2134367"/>
                  <a:gd name="csY3" fmla="*/ 0 h 1312966"/>
                  <a:gd name="csX4" fmla="*/ 2082932 w 2134367"/>
                  <a:gd name="csY4" fmla="*/ 0 h 1312966"/>
                  <a:gd name="csX5" fmla="*/ 2134367 w 2134367"/>
                  <a:gd name="csY5" fmla="*/ 51435 h 1312966"/>
                  <a:gd name="csX6" fmla="*/ 2134367 w 2134367"/>
                  <a:gd name="csY6" fmla="*/ 668645 h 1312966"/>
                  <a:gd name="csX7" fmla="*/ 2102953 w 2134367"/>
                  <a:gd name="csY7" fmla="*/ 716038 h 1312966"/>
                  <a:gd name="csX8" fmla="*/ 2098253 w 2134367"/>
                  <a:gd name="csY8" fmla="*/ 716987 h 1312966"/>
                  <a:gd name="csX9" fmla="*/ 2093859 w 2134367"/>
                  <a:gd name="csY9" fmla="*/ 721576 h 1312966"/>
                  <a:gd name="csX10" fmla="*/ 773722 w 2134367"/>
                  <a:gd name="csY10" fmla="*/ 1302383 h 1312966"/>
                  <a:gd name="csX11" fmla="*/ 761833 w 2134367"/>
                  <a:gd name="csY11" fmla="*/ 1310398 h 1312966"/>
                  <a:gd name="csX12" fmla="*/ 749115 w 2134367"/>
                  <a:gd name="csY12" fmla="*/ 1312966 h 1312966"/>
                  <a:gd name="csX13" fmla="*/ 1833509 w 2134367"/>
                  <a:gd name="csY13" fmla="*/ 835876 h 1312966"/>
                  <a:gd name="csX14" fmla="*/ 1837903 w 2134367"/>
                  <a:gd name="csY14" fmla="*/ 831287 h 1312966"/>
                  <a:gd name="csX15" fmla="*/ 1842603 w 2134367"/>
                  <a:gd name="csY15" fmla="*/ 830338 h 1312966"/>
                  <a:gd name="csX16" fmla="*/ 1874017 w 2134367"/>
                  <a:gd name="csY16" fmla="*/ 782945 h 1312966"/>
                  <a:gd name="csX17" fmla="*/ 1874017 w 2134367"/>
                  <a:gd name="csY17" fmla="*/ 165735 h 1312966"/>
                  <a:gd name="csX18" fmla="*/ 1822582 w 2134367"/>
                  <a:gd name="csY18" fmla="*/ 114300 h 1312966"/>
                  <a:gd name="csX19" fmla="*/ 35242 w 2134367"/>
                  <a:gd name="csY19" fmla="*/ 114300 h 1312966"/>
                  <a:gd name="csX20" fmla="*/ 24322 w 2134367"/>
                  <a:gd name="csY20" fmla="*/ 116505 h 1312966"/>
                  <a:gd name="csX21" fmla="*/ 259768 w 2134367"/>
                  <a:gd name="csY21" fmla="*/ 12918 h 1312966"/>
                  <a:gd name="csX22" fmla="*/ 262494 w 2134367"/>
                  <a:gd name="csY22" fmla="*/ 12859 h 1312966"/>
                  <a:gd name="csX23" fmla="*/ 275571 w 2134367"/>
                  <a:gd name="csY23" fmla="*/ 4042 h 1312966"/>
                  <a:gd name="csX24" fmla="*/ 295592 w 2134367"/>
                  <a:gd name="csY24" fmla="*/ 0 h 1312966"/>
                  <a:gd name="csX0" fmla="*/ 5973 w 2134367"/>
                  <a:gd name="csY0" fmla="*/ 124578 h 1310398"/>
                  <a:gd name="csX1" fmla="*/ 2144 w 2134367"/>
                  <a:gd name="csY1" fmla="*/ 127159 h 1310398"/>
                  <a:gd name="csX2" fmla="*/ 0 w 2134367"/>
                  <a:gd name="csY2" fmla="*/ 127206 h 1310398"/>
                  <a:gd name="csX3" fmla="*/ 5973 w 2134367"/>
                  <a:gd name="csY3" fmla="*/ 124578 h 1310398"/>
                  <a:gd name="csX4" fmla="*/ 295592 w 2134367"/>
                  <a:gd name="csY4" fmla="*/ 0 h 1310398"/>
                  <a:gd name="csX5" fmla="*/ 2082932 w 2134367"/>
                  <a:gd name="csY5" fmla="*/ 0 h 1310398"/>
                  <a:gd name="csX6" fmla="*/ 2134367 w 2134367"/>
                  <a:gd name="csY6" fmla="*/ 51435 h 1310398"/>
                  <a:gd name="csX7" fmla="*/ 2134367 w 2134367"/>
                  <a:gd name="csY7" fmla="*/ 668645 h 1310398"/>
                  <a:gd name="csX8" fmla="*/ 2102953 w 2134367"/>
                  <a:gd name="csY8" fmla="*/ 716038 h 1310398"/>
                  <a:gd name="csX9" fmla="*/ 2098253 w 2134367"/>
                  <a:gd name="csY9" fmla="*/ 716987 h 1310398"/>
                  <a:gd name="csX10" fmla="*/ 2093859 w 2134367"/>
                  <a:gd name="csY10" fmla="*/ 721576 h 1310398"/>
                  <a:gd name="csX11" fmla="*/ 773722 w 2134367"/>
                  <a:gd name="csY11" fmla="*/ 1302383 h 1310398"/>
                  <a:gd name="csX12" fmla="*/ 761833 w 2134367"/>
                  <a:gd name="csY12" fmla="*/ 1310398 h 1310398"/>
                  <a:gd name="csX13" fmla="*/ 1833509 w 2134367"/>
                  <a:gd name="csY13" fmla="*/ 835876 h 1310398"/>
                  <a:gd name="csX14" fmla="*/ 1837903 w 2134367"/>
                  <a:gd name="csY14" fmla="*/ 831287 h 1310398"/>
                  <a:gd name="csX15" fmla="*/ 1842603 w 2134367"/>
                  <a:gd name="csY15" fmla="*/ 830338 h 1310398"/>
                  <a:gd name="csX16" fmla="*/ 1874017 w 2134367"/>
                  <a:gd name="csY16" fmla="*/ 782945 h 1310398"/>
                  <a:gd name="csX17" fmla="*/ 1874017 w 2134367"/>
                  <a:gd name="csY17" fmla="*/ 165735 h 1310398"/>
                  <a:gd name="csX18" fmla="*/ 1822582 w 2134367"/>
                  <a:gd name="csY18" fmla="*/ 114300 h 1310398"/>
                  <a:gd name="csX19" fmla="*/ 35242 w 2134367"/>
                  <a:gd name="csY19" fmla="*/ 114300 h 1310398"/>
                  <a:gd name="csX20" fmla="*/ 24322 w 2134367"/>
                  <a:gd name="csY20" fmla="*/ 116505 h 1310398"/>
                  <a:gd name="csX21" fmla="*/ 259768 w 2134367"/>
                  <a:gd name="csY21" fmla="*/ 12918 h 1310398"/>
                  <a:gd name="csX22" fmla="*/ 262494 w 2134367"/>
                  <a:gd name="csY22" fmla="*/ 12859 h 1310398"/>
                  <a:gd name="csX23" fmla="*/ 275571 w 2134367"/>
                  <a:gd name="csY23" fmla="*/ 4042 h 1310398"/>
                  <a:gd name="csX24" fmla="*/ 295592 w 2134367"/>
                  <a:gd name="csY24" fmla="*/ 0 h 1310398"/>
                  <a:gd name="csX0" fmla="*/ 5973 w 2134367"/>
                  <a:gd name="csY0" fmla="*/ 124578 h 1302383"/>
                  <a:gd name="csX1" fmla="*/ 2144 w 2134367"/>
                  <a:gd name="csY1" fmla="*/ 127159 h 1302383"/>
                  <a:gd name="csX2" fmla="*/ 0 w 2134367"/>
                  <a:gd name="csY2" fmla="*/ 127206 h 1302383"/>
                  <a:gd name="csX3" fmla="*/ 5973 w 2134367"/>
                  <a:gd name="csY3" fmla="*/ 124578 h 1302383"/>
                  <a:gd name="csX4" fmla="*/ 295592 w 2134367"/>
                  <a:gd name="csY4" fmla="*/ 0 h 1302383"/>
                  <a:gd name="csX5" fmla="*/ 2082932 w 2134367"/>
                  <a:gd name="csY5" fmla="*/ 0 h 1302383"/>
                  <a:gd name="csX6" fmla="*/ 2134367 w 2134367"/>
                  <a:gd name="csY6" fmla="*/ 51435 h 1302383"/>
                  <a:gd name="csX7" fmla="*/ 2134367 w 2134367"/>
                  <a:gd name="csY7" fmla="*/ 668645 h 1302383"/>
                  <a:gd name="csX8" fmla="*/ 2102953 w 2134367"/>
                  <a:gd name="csY8" fmla="*/ 716038 h 1302383"/>
                  <a:gd name="csX9" fmla="*/ 2098253 w 2134367"/>
                  <a:gd name="csY9" fmla="*/ 716987 h 1302383"/>
                  <a:gd name="csX10" fmla="*/ 2093859 w 2134367"/>
                  <a:gd name="csY10" fmla="*/ 721576 h 1302383"/>
                  <a:gd name="csX11" fmla="*/ 773722 w 2134367"/>
                  <a:gd name="csY11" fmla="*/ 1302383 h 1302383"/>
                  <a:gd name="csX12" fmla="*/ 1833509 w 2134367"/>
                  <a:gd name="csY12" fmla="*/ 835876 h 1302383"/>
                  <a:gd name="csX13" fmla="*/ 1837903 w 2134367"/>
                  <a:gd name="csY13" fmla="*/ 831287 h 1302383"/>
                  <a:gd name="csX14" fmla="*/ 1842603 w 2134367"/>
                  <a:gd name="csY14" fmla="*/ 830338 h 1302383"/>
                  <a:gd name="csX15" fmla="*/ 1874017 w 2134367"/>
                  <a:gd name="csY15" fmla="*/ 782945 h 1302383"/>
                  <a:gd name="csX16" fmla="*/ 1874017 w 2134367"/>
                  <a:gd name="csY16" fmla="*/ 165735 h 1302383"/>
                  <a:gd name="csX17" fmla="*/ 1822582 w 2134367"/>
                  <a:gd name="csY17" fmla="*/ 114300 h 1302383"/>
                  <a:gd name="csX18" fmla="*/ 35242 w 2134367"/>
                  <a:gd name="csY18" fmla="*/ 114300 h 1302383"/>
                  <a:gd name="csX19" fmla="*/ 24322 w 2134367"/>
                  <a:gd name="csY19" fmla="*/ 116505 h 1302383"/>
                  <a:gd name="csX20" fmla="*/ 259768 w 2134367"/>
                  <a:gd name="csY20" fmla="*/ 12918 h 1302383"/>
                  <a:gd name="csX21" fmla="*/ 262494 w 2134367"/>
                  <a:gd name="csY21" fmla="*/ 12859 h 1302383"/>
                  <a:gd name="csX22" fmla="*/ 275571 w 2134367"/>
                  <a:gd name="csY22" fmla="*/ 4042 h 1302383"/>
                  <a:gd name="csX23" fmla="*/ 295592 w 2134367"/>
                  <a:gd name="csY23" fmla="*/ 0 h 1302383"/>
                  <a:gd name="csX0" fmla="*/ 5973 w 2134367"/>
                  <a:gd name="csY0" fmla="*/ 124578 h 835876"/>
                  <a:gd name="csX1" fmla="*/ 2144 w 2134367"/>
                  <a:gd name="csY1" fmla="*/ 127159 h 835876"/>
                  <a:gd name="csX2" fmla="*/ 0 w 2134367"/>
                  <a:gd name="csY2" fmla="*/ 127206 h 835876"/>
                  <a:gd name="csX3" fmla="*/ 5973 w 2134367"/>
                  <a:gd name="csY3" fmla="*/ 124578 h 835876"/>
                  <a:gd name="csX4" fmla="*/ 295592 w 2134367"/>
                  <a:gd name="csY4" fmla="*/ 0 h 835876"/>
                  <a:gd name="csX5" fmla="*/ 2082932 w 2134367"/>
                  <a:gd name="csY5" fmla="*/ 0 h 835876"/>
                  <a:gd name="csX6" fmla="*/ 2134367 w 2134367"/>
                  <a:gd name="csY6" fmla="*/ 51435 h 835876"/>
                  <a:gd name="csX7" fmla="*/ 2134367 w 2134367"/>
                  <a:gd name="csY7" fmla="*/ 668645 h 835876"/>
                  <a:gd name="csX8" fmla="*/ 2102953 w 2134367"/>
                  <a:gd name="csY8" fmla="*/ 716038 h 835876"/>
                  <a:gd name="csX9" fmla="*/ 2098253 w 2134367"/>
                  <a:gd name="csY9" fmla="*/ 716987 h 835876"/>
                  <a:gd name="csX10" fmla="*/ 2093859 w 2134367"/>
                  <a:gd name="csY10" fmla="*/ 721576 h 835876"/>
                  <a:gd name="csX11" fmla="*/ 1833509 w 2134367"/>
                  <a:gd name="csY11" fmla="*/ 835876 h 835876"/>
                  <a:gd name="csX12" fmla="*/ 1837903 w 2134367"/>
                  <a:gd name="csY12" fmla="*/ 831287 h 835876"/>
                  <a:gd name="csX13" fmla="*/ 1842603 w 2134367"/>
                  <a:gd name="csY13" fmla="*/ 830338 h 835876"/>
                  <a:gd name="csX14" fmla="*/ 1874017 w 2134367"/>
                  <a:gd name="csY14" fmla="*/ 782945 h 835876"/>
                  <a:gd name="csX15" fmla="*/ 1874017 w 2134367"/>
                  <a:gd name="csY15" fmla="*/ 165735 h 835876"/>
                  <a:gd name="csX16" fmla="*/ 1822582 w 2134367"/>
                  <a:gd name="csY16" fmla="*/ 114300 h 835876"/>
                  <a:gd name="csX17" fmla="*/ 35242 w 2134367"/>
                  <a:gd name="csY17" fmla="*/ 114300 h 835876"/>
                  <a:gd name="csX18" fmla="*/ 24322 w 2134367"/>
                  <a:gd name="csY18" fmla="*/ 116505 h 835876"/>
                  <a:gd name="csX19" fmla="*/ 259768 w 2134367"/>
                  <a:gd name="csY19" fmla="*/ 12918 h 835876"/>
                  <a:gd name="csX20" fmla="*/ 262494 w 2134367"/>
                  <a:gd name="csY20" fmla="*/ 12859 h 835876"/>
                  <a:gd name="csX21" fmla="*/ 275571 w 2134367"/>
                  <a:gd name="csY21" fmla="*/ 4042 h 835876"/>
                  <a:gd name="csX22" fmla="*/ 295592 w 2134367"/>
                  <a:gd name="csY22" fmla="*/ 0 h 835876"/>
                  <a:gd name="csX0" fmla="*/ 5973 w 2134367"/>
                  <a:gd name="csY0" fmla="*/ 124578 h 835876"/>
                  <a:gd name="csX1" fmla="*/ 2144 w 2134367"/>
                  <a:gd name="csY1" fmla="*/ 127159 h 835876"/>
                  <a:gd name="csX2" fmla="*/ 0 w 2134367"/>
                  <a:gd name="csY2" fmla="*/ 127206 h 835876"/>
                  <a:gd name="csX3" fmla="*/ 5973 w 2134367"/>
                  <a:gd name="csY3" fmla="*/ 124578 h 835876"/>
                  <a:gd name="csX4" fmla="*/ 295592 w 2134367"/>
                  <a:gd name="csY4" fmla="*/ 0 h 835876"/>
                  <a:gd name="csX5" fmla="*/ 2082932 w 2134367"/>
                  <a:gd name="csY5" fmla="*/ 0 h 835876"/>
                  <a:gd name="csX6" fmla="*/ 2134367 w 2134367"/>
                  <a:gd name="csY6" fmla="*/ 51435 h 835876"/>
                  <a:gd name="csX7" fmla="*/ 2134367 w 2134367"/>
                  <a:gd name="csY7" fmla="*/ 668645 h 835876"/>
                  <a:gd name="csX8" fmla="*/ 2102953 w 2134367"/>
                  <a:gd name="csY8" fmla="*/ 716038 h 835876"/>
                  <a:gd name="csX9" fmla="*/ 2098253 w 2134367"/>
                  <a:gd name="csY9" fmla="*/ 716987 h 835876"/>
                  <a:gd name="csX10" fmla="*/ 2093859 w 2134367"/>
                  <a:gd name="csY10" fmla="*/ 721576 h 835876"/>
                  <a:gd name="csX11" fmla="*/ 1833509 w 2134367"/>
                  <a:gd name="csY11" fmla="*/ 835876 h 835876"/>
                  <a:gd name="csX12" fmla="*/ 1837903 w 2134367"/>
                  <a:gd name="csY12" fmla="*/ 831287 h 835876"/>
                  <a:gd name="csX13" fmla="*/ 1842603 w 2134367"/>
                  <a:gd name="csY13" fmla="*/ 830338 h 835876"/>
                  <a:gd name="csX14" fmla="*/ 1874017 w 2134367"/>
                  <a:gd name="csY14" fmla="*/ 782945 h 835876"/>
                  <a:gd name="csX15" fmla="*/ 1874017 w 2134367"/>
                  <a:gd name="csY15" fmla="*/ 165735 h 835876"/>
                  <a:gd name="csX16" fmla="*/ 1822582 w 2134367"/>
                  <a:gd name="csY16" fmla="*/ 114300 h 835876"/>
                  <a:gd name="csX17" fmla="*/ 35242 w 2134367"/>
                  <a:gd name="csY17" fmla="*/ 114300 h 835876"/>
                  <a:gd name="csX18" fmla="*/ 259768 w 2134367"/>
                  <a:gd name="csY18" fmla="*/ 12918 h 835876"/>
                  <a:gd name="csX19" fmla="*/ 262494 w 2134367"/>
                  <a:gd name="csY19" fmla="*/ 12859 h 835876"/>
                  <a:gd name="csX20" fmla="*/ 275571 w 2134367"/>
                  <a:gd name="csY20" fmla="*/ 4042 h 835876"/>
                  <a:gd name="csX21" fmla="*/ 295592 w 2134367"/>
                  <a:gd name="csY21" fmla="*/ 0 h 835876"/>
                  <a:gd name="csX0" fmla="*/ 0 w 2134367"/>
                  <a:gd name="csY0" fmla="*/ 127206 h 835876"/>
                  <a:gd name="csX1" fmla="*/ 2144 w 2134367"/>
                  <a:gd name="csY1" fmla="*/ 127159 h 835876"/>
                  <a:gd name="csX2" fmla="*/ 0 w 2134367"/>
                  <a:gd name="csY2" fmla="*/ 127206 h 835876"/>
                  <a:gd name="csX3" fmla="*/ 295592 w 2134367"/>
                  <a:gd name="csY3" fmla="*/ 0 h 835876"/>
                  <a:gd name="csX4" fmla="*/ 2082932 w 2134367"/>
                  <a:gd name="csY4" fmla="*/ 0 h 835876"/>
                  <a:gd name="csX5" fmla="*/ 2134367 w 2134367"/>
                  <a:gd name="csY5" fmla="*/ 51435 h 835876"/>
                  <a:gd name="csX6" fmla="*/ 2134367 w 2134367"/>
                  <a:gd name="csY6" fmla="*/ 668645 h 835876"/>
                  <a:gd name="csX7" fmla="*/ 2102953 w 2134367"/>
                  <a:gd name="csY7" fmla="*/ 716038 h 835876"/>
                  <a:gd name="csX8" fmla="*/ 2098253 w 2134367"/>
                  <a:gd name="csY8" fmla="*/ 716987 h 835876"/>
                  <a:gd name="csX9" fmla="*/ 2093859 w 2134367"/>
                  <a:gd name="csY9" fmla="*/ 721576 h 835876"/>
                  <a:gd name="csX10" fmla="*/ 1833509 w 2134367"/>
                  <a:gd name="csY10" fmla="*/ 835876 h 835876"/>
                  <a:gd name="csX11" fmla="*/ 1837903 w 2134367"/>
                  <a:gd name="csY11" fmla="*/ 831287 h 835876"/>
                  <a:gd name="csX12" fmla="*/ 1842603 w 2134367"/>
                  <a:gd name="csY12" fmla="*/ 830338 h 835876"/>
                  <a:gd name="csX13" fmla="*/ 1874017 w 2134367"/>
                  <a:gd name="csY13" fmla="*/ 782945 h 835876"/>
                  <a:gd name="csX14" fmla="*/ 1874017 w 2134367"/>
                  <a:gd name="csY14" fmla="*/ 165735 h 835876"/>
                  <a:gd name="csX15" fmla="*/ 1822582 w 2134367"/>
                  <a:gd name="csY15" fmla="*/ 114300 h 835876"/>
                  <a:gd name="csX16" fmla="*/ 35242 w 2134367"/>
                  <a:gd name="csY16" fmla="*/ 114300 h 835876"/>
                  <a:gd name="csX17" fmla="*/ 259768 w 2134367"/>
                  <a:gd name="csY17" fmla="*/ 12918 h 835876"/>
                  <a:gd name="csX18" fmla="*/ 262494 w 2134367"/>
                  <a:gd name="csY18" fmla="*/ 12859 h 835876"/>
                  <a:gd name="csX19" fmla="*/ 275571 w 2134367"/>
                  <a:gd name="csY19" fmla="*/ 4042 h 835876"/>
                  <a:gd name="csX20" fmla="*/ 295592 w 2134367"/>
                  <a:gd name="csY20" fmla="*/ 0 h 835876"/>
                  <a:gd name="csX0" fmla="*/ 260350 w 2099125"/>
                  <a:gd name="csY0" fmla="*/ 0 h 835876"/>
                  <a:gd name="csX1" fmla="*/ 2047690 w 2099125"/>
                  <a:gd name="csY1" fmla="*/ 0 h 835876"/>
                  <a:gd name="csX2" fmla="*/ 2099125 w 2099125"/>
                  <a:gd name="csY2" fmla="*/ 51435 h 835876"/>
                  <a:gd name="csX3" fmla="*/ 2099125 w 2099125"/>
                  <a:gd name="csY3" fmla="*/ 668645 h 835876"/>
                  <a:gd name="csX4" fmla="*/ 2067711 w 2099125"/>
                  <a:gd name="csY4" fmla="*/ 716038 h 835876"/>
                  <a:gd name="csX5" fmla="*/ 2063011 w 2099125"/>
                  <a:gd name="csY5" fmla="*/ 716987 h 835876"/>
                  <a:gd name="csX6" fmla="*/ 2058617 w 2099125"/>
                  <a:gd name="csY6" fmla="*/ 721576 h 835876"/>
                  <a:gd name="csX7" fmla="*/ 1798267 w 2099125"/>
                  <a:gd name="csY7" fmla="*/ 835876 h 835876"/>
                  <a:gd name="csX8" fmla="*/ 1802661 w 2099125"/>
                  <a:gd name="csY8" fmla="*/ 831287 h 835876"/>
                  <a:gd name="csX9" fmla="*/ 1807361 w 2099125"/>
                  <a:gd name="csY9" fmla="*/ 830338 h 835876"/>
                  <a:gd name="csX10" fmla="*/ 1838775 w 2099125"/>
                  <a:gd name="csY10" fmla="*/ 782945 h 835876"/>
                  <a:gd name="csX11" fmla="*/ 1838775 w 2099125"/>
                  <a:gd name="csY11" fmla="*/ 165735 h 835876"/>
                  <a:gd name="csX12" fmla="*/ 1787340 w 2099125"/>
                  <a:gd name="csY12" fmla="*/ 114300 h 835876"/>
                  <a:gd name="csX13" fmla="*/ 0 w 2099125"/>
                  <a:gd name="csY13" fmla="*/ 114300 h 835876"/>
                  <a:gd name="csX14" fmla="*/ 224526 w 2099125"/>
                  <a:gd name="csY14" fmla="*/ 12918 h 835876"/>
                  <a:gd name="csX15" fmla="*/ 227252 w 2099125"/>
                  <a:gd name="csY15" fmla="*/ 12859 h 835876"/>
                  <a:gd name="csX16" fmla="*/ 240329 w 2099125"/>
                  <a:gd name="csY16" fmla="*/ 4042 h 835876"/>
                  <a:gd name="csX17" fmla="*/ 260350 w 2099125"/>
                  <a:gd name="csY17" fmla="*/ 0 h 835876"/>
                  <a:gd name="csX0" fmla="*/ 240329 w 2099125"/>
                  <a:gd name="csY0" fmla="*/ 4042 h 835876"/>
                  <a:gd name="csX1" fmla="*/ 2047690 w 2099125"/>
                  <a:gd name="csY1" fmla="*/ 0 h 835876"/>
                  <a:gd name="csX2" fmla="*/ 2099125 w 2099125"/>
                  <a:gd name="csY2" fmla="*/ 51435 h 835876"/>
                  <a:gd name="csX3" fmla="*/ 2099125 w 2099125"/>
                  <a:gd name="csY3" fmla="*/ 668645 h 835876"/>
                  <a:gd name="csX4" fmla="*/ 2067711 w 2099125"/>
                  <a:gd name="csY4" fmla="*/ 716038 h 835876"/>
                  <a:gd name="csX5" fmla="*/ 2063011 w 2099125"/>
                  <a:gd name="csY5" fmla="*/ 716987 h 835876"/>
                  <a:gd name="csX6" fmla="*/ 2058617 w 2099125"/>
                  <a:gd name="csY6" fmla="*/ 721576 h 835876"/>
                  <a:gd name="csX7" fmla="*/ 1798267 w 2099125"/>
                  <a:gd name="csY7" fmla="*/ 835876 h 835876"/>
                  <a:gd name="csX8" fmla="*/ 1802661 w 2099125"/>
                  <a:gd name="csY8" fmla="*/ 831287 h 835876"/>
                  <a:gd name="csX9" fmla="*/ 1807361 w 2099125"/>
                  <a:gd name="csY9" fmla="*/ 830338 h 835876"/>
                  <a:gd name="csX10" fmla="*/ 1838775 w 2099125"/>
                  <a:gd name="csY10" fmla="*/ 782945 h 835876"/>
                  <a:gd name="csX11" fmla="*/ 1838775 w 2099125"/>
                  <a:gd name="csY11" fmla="*/ 165735 h 835876"/>
                  <a:gd name="csX12" fmla="*/ 1787340 w 2099125"/>
                  <a:gd name="csY12" fmla="*/ 114300 h 835876"/>
                  <a:gd name="csX13" fmla="*/ 0 w 2099125"/>
                  <a:gd name="csY13" fmla="*/ 114300 h 835876"/>
                  <a:gd name="csX14" fmla="*/ 224526 w 2099125"/>
                  <a:gd name="csY14" fmla="*/ 12918 h 835876"/>
                  <a:gd name="csX15" fmla="*/ 227252 w 2099125"/>
                  <a:gd name="csY15" fmla="*/ 12859 h 835876"/>
                  <a:gd name="csX16" fmla="*/ 240329 w 2099125"/>
                  <a:gd name="csY16" fmla="*/ 4042 h 835876"/>
                  <a:gd name="csX0" fmla="*/ 240329 w 2099125"/>
                  <a:gd name="csY0" fmla="*/ 4042 h 835876"/>
                  <a:gd name="csX1" fmla="*/ 2047690 w 2099125"/>
                  <a:gd name="csY1" fmla="*/ 0 h 835876"/>
                  <a:gd name="csX2" fmla="*/ 2099125 w 2099125"/>
                  <a:gd name="csY2" fmla="*/ 51435 h 835876"/>
                  <a:gd name="csX3" fmla="*/ 2099125 w 2099125"/>
                  <a:gd name="csY3" fmla="*/ 668645 h 835876"/>
                  <a:gd name="csX4" fmla="*/ 2067711 w 2099125"/>
                  <a:gd name="csY4" fmla="*/ 716038 h 835876"/>
                  <a:gd name="csX5" fmla="*/ 2063011 w 2099125"/>
                  <a:gd name="csY5" fmla="*/ 716987 h 835876"/>
                  <a:gd name="csX6" fmla="*/ 2058617 w 2099125"/>
                  <a:gd name="csY6" fmla="*/ 721576 h 835876"/>
                  <a:gd name="csX7" fmla="*/ 1798267 w 2099125"/>
                  <a:gd name="csY7" fmla="*/ 835876 h 835876"/>
                  <a:gd name="csX8" fmla="*/ 1802661 w 2099125"/>
                  <a:gd name="csY8" fmla="*/ 831287 h 835876"/>
                  <a:gd name="csX9" fmla="*/ 1807361 w 2099125"/>
                  <a:gd name="csY9" fmla="*/ 830338 h 835876"/>
                  <a:gd name="csX10" fmla="*/ 1838775 w 2099125"/>
                  <a:gd name="csY10" fmla="*/ 782945 h 835876"/>
                  <a:gd name="csX11" fmla="*/ 1838775 w 2099125"/>
                  <a:gd name="csY11" fmla="*/ 165735 h 835876"/>
                  <a:gd name="csX12" fmla="*/ 1787340 w 2099125"/>
                  <a:gd name="csY12" fmla="*/ 114300 h 835876"/>
                  <a:gd name="csX13" fmla="*/ 0 w 2099125"/>
                  <a:gd name="csY13" fmla="*/ 114300 h 835876"/>
                  <a:gd name="csX14" fmla="*/ 224526 w 2099125"/>
                  <a:gd name="csY14" fmla="*/ 12918 h 835876"/>
                  <a:gd name="csX15" fmla="*/ 240329 w 2099125"/>
                  <a:gd name="csY15" fmla="*/ 4042 h 835876"/>
                  <a:gd name="csX0" fmla="*/ 240329 w 2099125"/>
                  <a:gd name="csY0" fmla="*/ 4042 h 835876"/>
                  <a:gd name="csX1" fmla="*/ 2047690 w 2099125"/>
                  <a:gd name="csY1" fmla="*/ 0 h 835876"/>
                  <a:gd name="csX2" fmla="*/ 2099125 w 2099125"/>
                  <a:gd name="csY2" fmla="*/ 51435 h 835876"/>
                  <a:gd name="csX3" fmla="*/ 2099125 w 2099125"/>
                  <a:gd name="csY3" fmla="*/ 668645 h 835876"/>
                  <a:gd name="csX4" fmla="*/ 2067711 w 2099125"/>
                  <a:gd name="csY4" fmla="*/ 716038 h 835876"/>
                  <a:gd name="csX5" fmla="*/ 2063011 w 2099125"/>
                  <a:gd name="csY5" fmla="*/ 716987 h 835876"/>
                  <a:gd name="csX6" fmla="*/ 2058617 w 2099125"/>
                  <a:gd name="csY6" fmla="*/ 721576 h 835876"/>
                  <a:gd name="csX7" fmla="*/ 1798267 w 2099125"/>
                  <a:gd name="csY7" fmla="*/ 835876 h 835876"/>
                  <a:gd name="csX8" fmla="*/ 1802661 w 2099125"/>
                  <a:gd name="csY8" fmla="*/ 831287 h 835876"/>
                  <a:gd name="csX9" fmla="*/ 1807361 w 2099125"/>
                  <a:gd name="csY9" fmla="*/ 830338 h 835876"/>
                  <a:gd name="csX10" fmla="*/ 1838775 w 2099125"/>
                  <a:gd name="csY10" fmla="*/ 782945 h 835876"/>
                  <a:gd name="csX11" fmla="*/ 1838775 w 2099125"/>
                  <a:gd name="csY11" fmla="*/ 165735 h 835876"/>
                  <a:gd name="csX12" fmla="*/ 1787340 w 2099125"/>
                  <a:gd name="csY12" fmla="*/ 114300 h 835876"/>
                  <a:gd name="csX13" fmla="*/ 0 w 2099125"/>
                  <a:gd name="csY13" fmla="*/ 114300 h 835876"/>
                  <a:gd name="csX14" fmla="*/ 240329 w 2099125"/>
                  <a:gd name="csY14" fmla="*/ 4042 h 835876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</a:cxnLst>
                <a:rect l="l" t="t" r="r" b="b"/>
                <a:pathLst>
                  <a:path w="2099125" h="835876">
                    <a:moveTo>
                      <a:pt x="240329" y="4042"/>
                    </a:moveTo>
                    <a:lnTo>
                      <a:pt x="2047690" y="0"/>
                    </a:lnTo>
                    <a:cubicBezTo>
                      <a:pt x="2076097" y="0"/>
                      <a:pt x="2099125" y="23028"/>
                      <a:pt x="2099125" y="51435"/>
                    </a:cubicBezTo>
                    <a:lnTo>
                      <a:pt x="2099125" y="668645"/>
                    </a:lnTo>
                    <a:cubicBezTo>
                      <a:pt x="2099125" y="689951"/>
                      <a:pt x="2086172" y="708230"/>
                      <a:pt x="2067711" y="716038"/>
                    </a:cubicBezTo>
                    <a:lnTo>
                      <a:pt x="2063011" y="716987"/>
                    </a:lnTo>
                    <a:lnTo>
                      <a:pt x="2058617" y="721576"/>
                    </a:lnTo>
                    <a:lnTo>
                      <a:pt x="1798267" y="835876"/>
                    </a:lnTo>
                    <a:lnTo>
                      <a:pt x="1802661" y="831287"/>
                    </a:lnTo>
                    <a:lnTo>
                      <a:pt x="1807361" y="830338"/>
                    </a:lnTo>
                    <a:cubicBezTo>
                      <a:pt x="1825822" y="822530"/>
                      <a:pt x="1838775" y="804251"/>
                      <a:pt x="1838775" y="782945"/>
                    </a:cubicBezTo>
                    <a:lnTo>
                      <a:pt x="1838775" y="165735"/>
                    </a:lnTo>
                    <a:cubicBezTo>
                      <a:pt x="1838775" y="137328"/>
                      <a:pt x="1815747" y="114300"/>
                      <a:pt x="1787340" y="114300"/>
                    </a:cubicBezTo>
                    <a:lnTo>
                      <a:pt x="0" y="114300"/>
                    </a:lnTo>
                    <a:lnTo>
                      <a:pt x="240329" y="4042"/>
                    </a:lnTo>
                    <a:close/>
                  </a:path>
                </a:pathLst>
              </a:custGeom>
              <a:solidFill>
                <a:schemeClr val="accent1">
                  <a:lumMod val="50000"/>
                </a:schemeClr>
              </a:solidFill>
              <a:ln w="254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9" name="楕円 18">
                <a:extLst>
                  <a:ext uri="{FF2B5EF4-FFF2-40B4-BE49-F238E27FC236}">
                    <a16:creationId xmlns:a16="http://schemas.microsoft.com/office/drawing/2014/main" id="{FB74A14E-136A-698E-C998-5E28D0E8F1DA}"/>
                  </a:ext>
                </a:extLst>
              </p:cNvPr>
              <p:cNvSpPr/>
              <p:nvPr/>
            </p:nvSpPr>
            <p:spPr bwMode="auto">
              <a:xfrm>
                <a:off x="2411750" y="4667250"/>
                <a:ext cx="350684" cy="350684"/>
              </a:xfrm>
              <a:prstGeom prst="ellipse">
                <a:avLst/>
              </a:prstGeom>
              <a:pattFill prst="pct5">
                <a:fgClr>
                  <a:schemeClr val="accent1"/>
                </a:fgClr>
                <a:bgClr>
                  <a:schemeClr val="bg1"/>
                </a:bgClr>
              </a:pattFill>
              <a:ln w="254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20" name="楕円 19">
                <a:extLst>
                  <a:ext uri="{FF2B5EF4-FFF2-40B4-BE49-F238E27FC236}">
                    <a16:creationId xmlns:a16="http://schemas.microsoft.com/office/drawing/2014/main" id="{6EE5B993-37E7-D16D-C2BE-FD85AF621BBF}"/>
                  </a:ext>
                </a:extLst>
              </p:cNvPr>
              <p:cNvSpPr/>
              <p:nvPr/>
            </p:nvSpPr>
            <p:spPr bwMode="auto">
              <a:xfrm>
                <a:off x="2179962" y="4938711"/>
                <a:ext cx="350684" cy="350684"/>
              </a:xfrm>
              <a:prstGeom prst="ellipse">
                <a:avLst/>
              </a:prstGeom>
              <a:pattFill prst="pct5">
                <a:fgClr>
                  <a:schemeClr val="accent1"/>
                </a:fgClr>
                <a:bgClr>
                  <a:schemeClr val="bg1"/>
                </a:bgClr>
              </a:pattFill>
              <a:ln w="254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21" name="フリーフォーム: 図形 20">
                <a:extLst>
                  <a:ext uri="{FF2B5EF4-FFF2-40B4-BE49-F238E27FC236}">
                    <a16:creationId xmlns:a16="http://schemas.microsoft.com/office/drawing/2014/main" id="{BB6ABB5E-679C-4B8B-C1B9-E288A5295B57}"/>
                  </a:ext>
                </a:extLst>
              </p:cNvPr>
              <p:cNvSpPr/>
              <p:nvPr/>
            </p:nvSpPr>
            <p:spPr bwMode="auto">
              <a:xfrm rot="19800000">
                <a:off x="1635238" y="4742996"/>
                <a:ext cx="814002" cy="331864"/>
              </a:xfrm>
              <a:custGeom>
                <a:avLst/>
                <a:gdLst>
                  <a:gd name="csX0" fmla="*/ 602956 w 814002"/>
                  <a:gd name="csY0" fmla="*/ 0 h 331864"/>
                  <a:gd name="csX1" fmla="*/ 803928 w 814002"/>
                  <a:gd name="csY1" fmla="*/ 116031 h 331864"/>
                  <a:gd name="csX2" fmla="*/ 814002 w 814002"/>
                  <a:gd name="csY2" fmla="*/ 165932 h 331864"/>
                  <a:gd name="csX3" fmla="*/ 814001 w 814002"/>
                  <a:gd name="csY3" fmla="*/ 165932 h 331864"/>
                  <a:gd name="csX4" fmla="*/ 648069 w 814002"/>
                  <a:gd name="csY4" fmla="*/ 331864 h 331864"/>
                  <a:gd name="csX5" fmla="*/ 165932 w 814002"/>
                  <a:gd name="csY5" fmla="*/ 331863 h 331864"/>
                  <a:gd name="csX6" fmla="*/ 0 w 814002"/>
                  <a:gd name="csY6" fmla="*/ 165931 h 331864"/>
                  <a:gd name="csX7" fmla="*/ 0 w 814002"/>
                  <a:gd name="csY7" fmla="*/ 165932 h 331864"/>
                  <a:gd name="csX8" fmla="*/ 165932 w 814002"/>
                  <a:gd name="csY8" fmla="*/ 0 h 331864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</a:cxnLst>
                <a:rect l="l" t="t" r="r" b="b"/>
                <a:pathLst>
                  <a:path w="814002" h="331864">
                    <a:moveTo>
                      <a:pt x="602956" y="0"/>
                    </a:moveTo>
                    <a:lnTo>
                      <a:pt x="803928" y="116031"/>
                    </a:lnTo>
                    <a:lnTo>
                      <a:pt x="814002" y="165932"/>
                    </a:lnTo>
                    <a:lnTo>
                      <a:pt x="814001" y="165932"/>
                    </a:lnTo>
                    <a:cubicBezTo>
                      <a:pt x="814001" y="257574"/>
                      <a:pt x="739711" y="331864"/>
                      <a:pt x="648069" y="331864"/>
                    </a:cubicBezTo>
                    <a:lnTo>
                      <a:pt x="165932" y="331863"/>
                    </a:lnTo>
                    <a:cubicBezTo>
                      <a:pt x="74290" y="331863"/>
                      <a:pt x="0" y="257573"/>
                      <a:pt x="0" y="165931"/>
                    </a:cubicBezTo>
                    <a:lnTo>
                      <a:pt x="0" y="165932"/>
                    </a:lnTo>
                    <a:cubicBezTo>
                      <a:pt x="0" y="74290"/>
                      <a:pt x="74290" y="0"/>
                      <a:pt x="165932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254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22" name="楕円 21">
                <a:extLst>
                  <a:ext uri="{FF2B5EF4-FFF2-40B4-BE49-F238E27FC236}">
                    <a16:creationId xmlns:a16="http://schemas.microsoft.com/office/drawing/2014/main" id="{E0745624-8A38-C86D-4B37-A92997E89456}"/>
                  </a:ext>
                </a:extLst>
              </p:cNvPr>
              <p:cNvSpPr/>
              <p:nvPr/>
            </p:nvSpPr>
            <p:spPr bwMode="auto">
              <a:xfrm>
                <a:off x="1663854" y="4857750"/>
                <a:ext cx="317346" cy="350684"/>
              </a:xfrm>
              <a:prstGeom prst="ellipse">
                <a:avLst/>
              </a:prstGeom>
              <a:pattFill prst="pct5">
                <a:fgClr>
                  <a:schemeClr val="accent1"/>
                </a:fgClr>
                <a:bgClr>
                  <a:schemeClr val="bg1"/>
                </a:bgClr>
              </a:pattFill>
              <a:ln w="254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23" name="四角形: 角を丸くする 22">
                <a:extLst>
                  <a:ext uri="{FF2B5EF4-FFF2-40B4-BE49-F238E27FC236}">
                    <a16:creationId xmlns:a16="http://schemas.microsoft.com/office/drawing/2014/main" id="{ED26DD4D-9076-CB29-3C7D-875A2ADAD928}"/>
                  </a:ext>
                </a:extLst>
              </p:cNvPr>
              <p:cNvSpPr/>
              <p:nvPr/>
            </p:nvSpPr>
            <p:spPr bwMode="auto">
              <a:xfrm>
                <a:off x="3116187" y="4667250"/>
                <a:ext cx="693455" cy="630854"/>
              </a:xfrm>
              <a:prstGeom prst="roundRect">
                <a:avLst>
                  <a:gd name="adj" fmla="val 7143"/>
                </a:avLst>
              </a:prstGeom>
              <a:solidFill>
                <a:schemeClr val="bg1">
                  <a:lumMod val="75000"/>
                </a:schemeClr>
              </a:solidFill>
              <a:ln w="254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4" name="二等辺三角形 23">
                <a:extLst>
                  <a:ext uri="{FF2B5EF4-FFF2-40B4-BE49-F238E27FC236}">
                    <a16:creationId xmlns:a16="http://schemas.microsoft.com/office/drawing/2014/main" id="{49F84B7F-E3C5-963C-C110-7F4499168694}"/>
                  </a:ext>
                </a:extLst>
              </p:cNvPr>
              <p:cNvSpPr/>
              <p:nvPr/>
            </p:nvSpPr>
            <p:spPr bwMode="auto">
              <a:xfrm rot="5400000">
                <a:off x="3158760" y="4723256"/>
                <a:ext cx="544860" cy="523337"/>
              </a:xfrm>
              <a:prstGeom prst="triangle">
                <a:avLst/>
              </a:prstGeom>
              <a:solidFill>
                <a:schemeClr val="bg1">
                  <a:lumMod val="75000"/>
                </a:schemeClr>
              </a:solidFill>
              <a:ln w="254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5" name="二等辺三角形 24">
                <a:extLst>
                  <a:ext uri="{FF2B5EF4-FFF2-40B4-BE49-F238E27FC236}">
                    <a16:creationId xmlns:a16="http://schemas.microsoft.com/office/drawing/2014/main" id="{741F68FC-2FB2-37B2-ABA5-1322B3BD7014}"/>
                  </a:ext>
                </a:extLst>
              </p:cNvPr>
              <p:cNvSpPr/>
              <p:nvPr/>
            </p:nvSpPr>
            <p:spPr bwMode="auto">
              <a:xfrm rot="16200000">
                <a:off x="3280205" y="4723255"/>
                <a:ext cx="544862" cy="523337"/>
              </a:xfrm>
              <a:prstGeom prst="triangle">
                <a:avLst/>
              </a:prstGeom>
              <a:solidFill>
                <a:schemeClr val="bg1">
                  <a:lumMod val="75000"/>
                </a:schemeClr>
              </a:solidFill>
              <a:ln w="254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6" name="四角形: 角を丸くする 25">
                <a:extLst>
                  <a:ext uri="{FF2B5EF4-FFF2-40B4-BE49-F238E27FC236}">
                    <a16:creationId xmlns:a16="http://schemas.microsoft.com/office/drawing/2014/main" id="{53AD1C7A-BB54-2F35-12E7-73E774194C88}"/>
                  </a:ext>
                </a:extLst>
              </p:cNvPr>
              <p:cNvSpPr/>
              <p:nvPr/>
            </p:nvSpPr>
            <p:spPr bwMode="auto">
              <a:xfrm>
                <a:off x="2563629" y="4667250"/>
                <a:ext cx="608536" cy="630854"/>
              </a:xfrm>
              <a:prstGeom prst="roundRect">
                <a:avLst>
                  <a:gd name="adj" fmla="val 7143"/>
                </a:avLst>
              </a:prstGeom>
              <a:solidFill>
                <a:schemeClr val="accent1">
                  <a:lumMod val="50000"/>
                </a:schemeClr>
              </a:solidFill>
              <a:ln w="254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sp>
          <p:nvSpPr>
            <p:cNvPr id="9" name="フリーフォーム: 図形 8">
              <a:extLst>
                <a:ext uri="{FF2B5EF4-FFF2-40B4-BE49-F238E27FC236}">
                  <a16:creationId xmlns:a16="http://schemas.microsoft.com/office/drawing/2014/main" id="{6832C920-4DE2-293D-785F-86A984899802}"/>
                </a:ext>
              </a:extLst>
            </p:cNvPr>
            <p:cNvSpPr/>
            <p:nvPr/>
          </p:nvSpPr>
          <p:spPr bwMode="auto">
            <a:xfrm rot="16200000">
              <a:off x="2334280" y="4476171"/>
              <a:ext cx="1241003" cy="985770"/>
            </a:xfrm>
            <a:custGeom>
              <a:avLst/>
              <a:gdLst>
                <a:gd name="connsiteX0" fmla="*/ 404116 w 1581633"/>
                <a:gd name="connsiteY0" fmla="*/ 0 h 1256344"/>
                <a:gd name="connsiteX1" fmla="*/ 412057 w 1581633"/>
                <a:gd name="connsiteY1" fmla="*/ 729 h 1256344"/>
                <a:gd name="connsiteX2" fmla="*/ 464183 w 1581633"/>
                <a:gd name="connsiteY2" fmla="*/ 2032 h 1256344"/>
                <a:gd name="connsiteX3" fmla="*/ 829038 w 1581633"/>
                <a:gd name="connsiteY3" fmla="*/ 110823 h 1256344"/>
                <a:gd name="connsiteX4" fmla="*/ 868121 w 1581633"/>
                <a:gd name="connsiteY4" fmla="*/ 134842 h 1256344"/>
                <a:gd name="connsiteX5" fmla="*/ 900665 w 1581633"/>
                <a:gd name="connsiteY5" fmla="*/ 136783 h 1256344"/>
                <a:gd name="connsiteX6" fmla="*/ 1035255 w 1581633"/>
                <a:gd name="connsiteY6" fmla="*/ 161665 h 1256344"/>
                <a:gd name="connsiteX7" fmla="*/ 1379922 w 1581633"/>
                <a:gd name="connsiteY7" fmla="*/ 361280 h 1256344"/>
                <a:gd name="connsiteX8" fmla="*/ 1397359 w 1581633"/>
                <a:gd name="connsiteY8" fmla="*/ 383904 h 1256344"/>
                <a:gd name="connsiteX9" fmla="*/ 1581633 w 1581633"/>
                <a:gd name="connsiteY9" fmla="*/ 440942 h 1256344"/>
                <a:gd name="connsiteX10" fmla="*/ 1568990 w 1581633"/>
                <a:gd name="connsiteY10" fmla="*/ 886425 h 1256344"/>
                <a:gd name="connsiteX11" fmla="*/ 1295611 w 1581633"/>
                <a:gd name="connsiteY11" fmla="*/ 784774 h 1256344"/>
                <a:gd name="connsiteX12" fmla="*/ 1285468 w 1581633"/>
                <a:gd name="connsiteY12" fmla="*/ 798684 h 1256344"/>
                <a:gd name="connsiteX13" fmla="*/ 1125280 w 1581633"/>
                <a:gd name="connsiteY13" fmla="*/ 928127 h 1256344"/>
                <a:gd name="connsiteX14" fmla="*/ 1121898 w 1581633"/>
                <a:gd name="connsiteY14" fmla="*/ 929765 h 1256344"/>
                <a:gd name="connsiteX15" fmla="*/ 1121020 w 1581633"/>
                <a:gd name="connsiteY15" fmla="*/ 932979 h 1256344"/>
                <a:gd name="connsiteX16" fmla="*/ 940234 w 1581633"/>
                <a:gd name="connsiteY16" fmla="*/ 1221494 h 1256344"/>
                <a:gd name="connsiteX17" fmla="*/ 939479 w 1581633"/>
                <a:gd name="connsiteY17" fmla="*/ 1220710 h 1256344"/>
                <a:gd name="connsiteX18" fmla="*/ 930468 w 1581633"/>
                <a:gd name="connsiteY18" fmla="*/ 1229512 h 1256344"/>
                <a:gd name="connsiteX19" fmla="*/ 909689 w 1581633"/>
                <a:gd name="connsiteY19" fmla="*/ 1242927 h 1256344"/>
                <a:gd name="connsiteX20" fmla="*/ 745366 w 1581633"/>
                <a:gd name="connsiteY20" fmla="*/ 1189797 h 1256344"/>
                <a:gd name="connsiteX21" fmla="*/ 760526 w 1581633"/>
                <a:gd name="connsiteY21" fmla="*/ 1055653 h 1256344"/>
                <a:gd name="connsiteX22" fmla="*/ 770851 w 1581633"/>
                <a:gd name="connsiteY22" fmla="*/ 1045564 h 1256344"/>
                <a:gd name="connsiteX23" fmla="*/ 770593 w 1581633"/>
                <a:gd name="connsiteY23" fmla="*/ 1045294 h 1256344"/>
                <a:gd name="connsiteX24" fmla="*/ 906924 w 1581633"/>
                <a:gd name="connsiteY24" fmla="*/ 776487 h 1256344"/>
                <a:gd name="connsiteX25" fmla="*/ 908680 w 1581633"/>
                <a:gd name="connsiteY25" fmla="*/ 754107 h 1256344"/>
                <a:gd name="connsiteX26" fmla="*/ 878492 w 1581633"/>
                <a:gd name="connsiteY26" fmla="*/ 752292 h 1256344"/>
                <a:gd name="connsiteX27" fmla="*/ 430437 w 1581633"/>
                <a:gd name="connsiteY27" fmla="*/ 1011422 h 1256344"/>
                <a:gd name="connsiteX28" fmla="*/ 412957 w 1581633"/>
                <a:gd name="connsiteY28" fmla="*/ 1046780 h 1256344"/>
                <a:gd name="connsiteX29" fmla="*/ 410928 w 1581633"/>
                <a:gd name="connsiteY29" fmla="*/ 1053093 h 1256344"/>
                <a:gd name="connsiteX30" fmla="*/ 400596 w 1581633"/>
                <a:gd name="connsiteY30" fmla="*/ 1071731 h 1256344"/>
                <a:gd name="connsiteX31" fmla="*/ 256821 w 1581633"/>
                <a:gd name="connsiteY31" fmla="*/ 1100424 h 1256344"/>
                <a:gd name="connsiteX32" fmla="*/ 222184 w 1581633"/>
                <a:gd name="connsiteY32" fmla="*/ 974480 h 1256344"/>
                <a:gd name="connsiteX33" fmla="*/ 225849 w 1581633"/>
                <a:gd name="connsiteY33" fmla="*/ 967867 h 1256344"/>
                <a:gd name="connsiteX34" fmla="*/ 225757 w 1581633"/>
                <a:gd name="connsiteY34" fmla="*/ 967826 h 1256344"/>
                <a:gd name="connsiteX35" fmla="*/ 252532 w 1581633"/>
                <a:gd name="connsiteY35" fmla="*/ 913666 h 1256344"/>
                <a:gd name="connsiteX36" fmla="*/ 283405 w 1581633"/>
                <a:gd name="connsiteY36" fmla="*/ 862664 h 1256344"/>
                <a:gd name="connsiteX37" fmla="*/ 501995 w 1581633"/>
                <a:gd name="connsiteY37" fmla="*/ 652419 h 1256344"/>
                <a:gd name="connsiteX38" fmla="*/ 538200 w 1581633"/>
                <a:gd name="connsiteY38" fmla="*/ 632883 h 1256344"/>
                <a:gd name="connsiteX39" fmla="*/ 497291 w 1581633"/>
                <a:gd name="connsiteY39" fmla="*/ 645196 h 1256344"/>
                <a:gd name="connsiteX40" fmla="*/ 214440 w 1581633"/>
                <a:gd name="connsiteY40" fmla="*/ 845373 h 1256344"/>
                <a:gd name="connsiteX41" fmla="*/ 213782 w 1581633"/>
                <a:gd name="connsiteY41" fmla="*/ 844851 h 1256344"/>
                <a:gd name="connsiteX42" fmla="*/ 204274 w 1581633"/>
                <a:gd name="connsiteY42" fmla="*/ 858149 h 1256344"/>
                <a:gd name="connsiteX43" fmla="*/ 65233 w 1581633"/>
                <a:gd name="connsiteY43" fmla="*/ 882958 h 1256344"/>
                <a:gd name="connsiteX44" fmla="*/ 26746 w 1581633"/>
                <a:gd name="connsiteY44" fmla="*/ 729128 h 1256344"/>
                <a:gd name="connsiteX45" fmla="*/ 40170 w 1581633"/>
                <a:gd name="connsiteY45" fmla="*/ 710356 h 1256344"/>
                <a:gd name="connsiteX46" fmla="*/ 44005 w 1581633"/>
                <a:gd name="connsiteY46" fmla="*/ 706743 h 1256344"/>
                <a:gd name="connsiteX47" fmla="*/ 87969 w 1581633"/>
                <a:gd name="connsiteY47" fmla="*/ 655865 h 1256344"/>
                <a:gd name="connsiteX48" fmla="*/ 491535 w 1581633"/>
                <a:gd name="connsiteY48" fmla="*/ 417671 h 1256344"/>
                <a:gd name="connsiteX49" fmla="*/ 520006 w 1581633"/>
                <a:gd name="connsiteY49" fmla="*/ 411792 h 1256344"/>
                <a:gd name="connsiteX50" fmla="*/ 499480 w 1581633"/>
                <a:gd name="connsiteY50" fmla="*/ 412573 h 1256344"/>
                <a:gd name="connsiteX51" fmla="*/ 214510 w 1581633"/>
                <a:gd name="connsiteY51" fmla="*/ 506010 h 1256344"/>
                <a:gd name="connsiteX52" fmla="*/ 175554 w 1581633"/>
                <a:gd name="connsiteY52" fmla="*/ 532692 h 1256344"/>
                <a:gd name="connsiteX53" fmla="*/ 167662 w 1581633"/>
                <a:gd name="connsiteY53" fmla="*/ 539838 h 1256344"/>
                <a:gd name="connsiteX54" fmla="*/ 53294 w 1581633"/>
                <a:gd name="connsiteY54" fmla="*/ 545026 h 1256344"/>
                <a:gd name="connsiteX55" fmla="*/ 13131 w 1581633"/>
                <a:gd name="connsiteY55" fmla="*/ 405231 h 1256344"/>
                <a:gd name="connsiteX56" fmla="*/ 39909 w 1581633"/>
                <a:gd name="connsiteY56" fmla="*/ 375302 h 1256344"/>
                <a:gd name="connsiteX57" fmla="*/ 44727 w 1581633"/>
                <a:gd name="connsiteY57" fmla="*/ 372449 h 1256344"/>
                <a:gd name="connsiteX58" fmla="*/ 105579 w 1581633"/>
                <a:gd name="connsiteY58" fmla="*/ 330772 h 1256344"/>
                <a:gd name="connsiteX59" fmla="*/ 532855 w 1581633"/>
                <a:gd name="connsiteY59" fmla="*/ 204497 h 1256344"/>
                <a:gd name="connsiteX60" fmla="*/ 554862 w 1581633"/>
                <a:gd name="connsiteY60" fmla="*/ 205058 h 1256344"/>
                <a:gd name="connsiteX61" fmla="*/ 558757 w 1581633"/>
                <a:gd name="connsiteY61" fmla="*/ 202346 h 1256344"/>
                <a:gd name="connsiteX62" fmla="*/ 538676 w 1581633"/>
                <a:gd name="connsiteY62" fmla="*/ 197730 h 1256344"/>
                <a:gd name="connsiteX63" fmla="*/ 452924 w 1581633"/>
                <a:gd name="connsiteY63" fmla="*/ 186795 h 1256344"/>
                <a:gd name="connsiteX64" fmla="*/ 414295 w 1581633"/>
                <a:gd name="connsiteY64" fmla="*/ 185829 h 1256344"/>
                <a:gd name="connsiteX65" fmla="*/ 409776 w 1581633"/>
                <a:gd name="connsiteY65" fmla="*/ 186282 h 1256344"/>
                <a:gd name="connsiteX66" fmla="*/ 372380 w 1581633"/>
                <a:gd name="connsiteY66" fmla="*/ 179090 h 1256344"/>
                <a:gd name="connsiteX67" fmla="*/ 317854 w 1581633"/>
                <a:gd name="connsiteY67" fmla="*/ 57312 h 1256344"/>
                <a:gd name="connsiteX68" fmla="*/ 332138 w 1581633"/>
                <a:gd name="connsiteY68" fmla="*/ 33364 h 1256344"/>
                <a:gd name="connsiteX69" fmla="*/ 404116 w 1581633"/>
                <a:gd name="connsiteY69" fmla="*/ 0 h 1256344"/>
                <a:gd name="connsiteX0" fmla="*/ 404116 w 1832856"/>
                <a:gd name="connsiteY0" fmla="*/ 0 h 1256344"/>
                <a:gd name="connsiteX1" fmla="*/ 412057 w 1832856"/>
                <a:gd name="connsiteY1" fmla="*/ 729 h 1256344"/>
                <a:gd name="connsiteX2" fmla="*/ 464183 w 1832856"/>
                <a:gd name="connsiteY2" fmla="*/ 2032 h 1256344"/>
                <a:gd name="connsiteX3" fmla="*/ 829038 w 1832856"/>
                <a:gd name="connsiteY3" fmla="*/ 110823 h 1256344"/>
                <a:gd name="connsiteX4" fmla="*/ 868121 w 1832856"/>
                <a:gd name="connsiteY4" fmla="*/ 134842 h 1256344"/>
                <a:gd name="connsiteX5" fmla="*/ 900665 w 1832856"/>
                <a:gd name="connsiteY5" fmla="*/ 136783 h 1256344"/>
                <a:gd name="connsiteX6" fmla="*/ 1035255 w 1832856"/>
                <a:gd name="connsiteY6" fmla="*/ 161665 h 1256344"/>
                <a:gd name="connsiteX7" fmla="*/ 1379922 w 1832856"/>
                <a:gd name="connsiteY7" fmla="*/ 361280 h 1256344"/>
                <a:gd name="connsiteX8" fmla="*/ 1397359 w 1832856"/>
                <a:gd name="connsiteY8" fmla="*/ 383904 h 1256344"/>
                <a:gd name="connsiteX9" fmla="*/ 1581633 w 1832856"/>
                <a:gd name="connsiteY9" fmla="*/ 440942 h 1256344"/>
                <a:gd name="connsiteX10" fmla="*/ 1832831 w 1832856"/>
                <a:gd name="connsiteY10" fmla="*/ 626945 h 1256344"/>
                <a:gd name="connsiteX11" fmla="*/ 1568990 w 1832856"/>
                <a:gd name="connsiteY11" fmla="*/ 886425 h 1256344"/>
                <a:gd name="connsiteX12" fmla="*/ 1295611 w 1832856"/>
                <a:gd name="connsiteY12" fmla="*/ 784774 h 1256344"/>
                <a:gd name="connsiteX13" fmla="*/ 1285468 w 1832856"/>
                <a:gd name="connsiteY13" fmla="*/ 798684 h 1256344"/>
                <a:gd name="connsiteX14" fmla="*/ 1125280 w 1832856"/>
                <a:gd name="connsiteY14" fmla="*/ 928127 h 1256344"/>
                <a:gd name="connsiteX15" fmla="*/ 1121898 w 1832856"/>
                <a:gd name="connsiteY15" fmla="*/ 929765 h 1256344"/>
                <a:gd name="connsiteX16" fmla="*/ 1121020 w 1832856"/>
                <a:gd name="connsiteY16" fmla="*/ 932979 h 1256344"/>
                <a:gd name="connsiteX17" fmla="*/ 940234 w 1832856"/>
                <a:gd name="connsiteY17" fmla="*/ 1221494 h 1256344"/>
                <a:gd name="connsiteX18" fmla="*/ 939479 w 1832856"/>
                <a:gd name="connsiteY18" fmla="*/ 1220710 h 1256344"/>
                <a:gd name="connsiteX19" fmla="*/ 930468 w 1832856"/>
                <a:gd name="connsiteY19" fmla="*/ 1229512 h 1256344"/>
                <a:gd name="connsiteX20" fmla="*/ 909689 w 1832856"/>
                <a:gd name="connsiteY20" fmla="*/ 1242927 h 1256344"/>
                <a:gd name="connsiteX21" fmla="*/ 745366 w 1832856"/>
                <a:gd name="connsiteY21" fmla="*/ 1189797 h 1256344"/>
                <a:gd name="connsiteX22" fmla="*/ 760526 w 1832856"/>
                <a:gd name="connsiteY22" fmla="*/ 1055653 h 1256344"/>
                <a:gd name="connsiteX23" fmla="*/ 770851 w 1832856"/>
                <a:gd name="connsiteY23" fmla="*/ 1045564 h 1256344"/>
                <a:gd name="connsiteX24" fmla="*/ 770593 w 1832856"/>
                <a:gd name="connsiteY24" fmla="*/ 1045294 h 1256344"/>
                <a:gd name="connsiteX25" fmla="*/ 906924 w 1832856"/>
                <a:gd name="connsiteY25" fmla="*/ 776487 h 1256344"/>
                <a:gd name="connsiteX26" fmla="*/ 908680 w 1832856"/>
                <a:gd name="connsiteY26" fmla="*/ 754107 h 1256344"/>
                <a:gd name="connsiteX27" fmla="*/ 878492 w 1832856"/>
                <a:gd name="connsiteY27" fmla="*/ 752292 h 1256344"/>
                <a:gd name="connsiteX28" fmla="*/ 430437 w 1832856"/>
                <a:gd name="connsiteY28" fmla="*/ 1011422 h 1256344"/>
                <a:gd name="connsiteX29" fmla="*/ 412957 w 1832856"/>
                <a:gd name="connsiteY29" fmla="*/ 1046780 h 1256344"/>
                <a:gd name="connsiteX30" fmla="*/ 410928 w 1832856"/>
                <a:gd name="connsiteY30" fmla="*/ 1053093 h 1256344"/>
                <a:gd name="connsiteX31" fmla="*/ 400596 w 1832856"/>
                <a:gd name="connsiteY31" fmla="*/ 1071731 h 1256344"/>
                <a:gd name="connsiteX32" fmla="*/ 256821 w 1832856"/>
                <a:gd name="connsiteY32" fmla="*/ 1100424 h 1256344"/>
                <a:gd name="connsiteX33" fmla="*/ 222184 w 1832856"/>
                <a:gd name="connsiteY33" fmla="*/ 974480 h 1256344"/>
                <a:gd name="connsiteX34" fmla="*/ 225849 w 1832856"/>
                <a:gd name="connsiteY34" fmla="*/ 967867 h 1256344"/>
                <a:gd name="connsiteX35" fmla="*/ 225757 w 1832856"/>
                <a:gd name="connsiteY35" fmla="*/ 967826 h 1256344"/>
                <a:gd name="connsiteX36" fmla="*/ 252532 w 1832856"/>
                <a:gd name="connsiteY36" fmla="*/ 913666 h 1256344"/>
                <a:gd name="connsiteX37" fmla="*/ 283405 w 1832856"/>
                <a:gd name="connsiteY37" fmla="*/ 862664 h 1256344"/>
                <a:gd name="connsiteX38" fmla="*/ 501995 w 1832856"/>
                <a:gd name="connsiteY38" fmla="*/ 652419 h 1256344"/>
                <a:gd name="connsiteX39" fmla="*/ 538200 w 1832856"/>
                <a:gd name="connsiteY39" fmla="*/ 632883 h 1256344"/>
                <a:gd name="connsiteX40" fmla="*/ 497291 w 1832856"/>
                <a:gd name="connsiteY40" fmla="*/ 645196 h 1256344"/>
                <a:gd name="connsiteX41" fmla="*/ 214440 w 1832856"/>
                <a:gd name="connsiteY41" fmla="*/ 845373 h 1256344"/>
                <a:gd name="connsiteX42" fmla="*/ 213782 w 1832856"/>
                <a:gd name="connsiteY42" fmla="*/ 844851 h 1256344"/>
                <a:gd name="connsiteX43" fmla="*/ 204274 w 1832856"/>
                <a:gd name="connsiteY43" fmla="*/ 858149 h 1256344"/>
                <a:gd name="connsiteX44" fmla="*/ 65233 w 1832856"/>
                <a:gd name="connsiteY44" fmla="*/ 882958 h 1256344"/>
                <a:gd name="connsiteX45" fmla="*/ 26746 w 1832856"/>
                <a:gd name="connsiteY45" fmla="*/ 729128 h 1256344"/>
                <a:gd name="connsiteX46" fmla="*/ 40170 w 1832856"/>
                <a:gd name="connsiteY46" fmla="*/ 710356 h 1256344"/>
                <a:gd name="connsiteX47" fmla="*/ 44005 w 1832856"/>
                <a:gd name="connsiteY47" fmla="*/ 706743 h 1256344"/>
                <a:gd name="connsiteX48" fmla="*/ 87969 w 1832856"/>
                <a:gd name="connsiteY48" fmla="*/ 655865 h 1256344"/>
                <a:gd name="connsiteX49" fmla="*/ 491535 w 1832856"/>
                <a:gd name="connsiteY49" fmla="*/ 417671 h 1256344"/>
                <a:gd name="connsiteX50" fmla="*/ 520006 w 1832856"/>
                <a:gd name="connsiteY50" fmla="*/ 411792 h 1256344"/>
                <a:gd name="connsiteX51" fmla="*/ 499480 w 1832856"/>
                <a:gd name="connsiteY51" fmla="*/ 412573 h 1256344"/>
                <a:gd name="connsiteX52" fmla="*/ 214510 w 1832856"/>
                <a:gd name="connsiteY52" fmla="*/ 506010 h 1256344"/>
                <a:gd name="connsiteX53" fmla="*/ 175554 w 1832856"/>
                <a:gd name="connsiteY53" fmla="*/ 532692 h 1256344"/>
                <a:gd name="connsiteX54" fmla="*/ 167662 w 1832856"/>
                <a:gd name="connsiteY54" fmla="*/ 539838 h 1256344"/>
                <a:gd name="connsiteX55" fmla="*/ 53294 w 1832856"/>
                <a:gd name="connsiteY55" fmla="*/ 545026 h 1256344"/>
                <a:gd name="connsiteX56" fmla="*/ 13131 w 1832856"/>
                <a:gd name="connsiteY56" fmla="*/ 405231 h 1256344"/>
                <a:gd name="connsiteX57" fmla="*/ 39909 w 1832856"/>
                <a:gd name="connsiteY57" fmla="*/ 375302 h 1256344"/>
                <a:gd name="connsiteX58" fmla="*/ 44727 w 1832856"/>
                <a:gd name="connsiteY58" fmla="*/ 372449 h 1256344"/>
                <a:gd name="connsiteX59" fmla="*/ 105579 w 1832856"/>
                <a:gd name="connsiteY59" fmla="*/ 330772 h 1256344"/>
                <a:gd name="connsiteX60" fmla="*/ 532855 w 1832856"/>
                <a:gd name="connsiteY60" fmla="*/ 204497 h 1256344"/>
                <a:gd name="connsiteX61" fmla="*/ 554862 w 1832856"/>
                <a:gd name="connsiteY61" fmla="*/ 205058 h 1256344"/>
                <a:gd name="connsiteX62" fmla="*/ 558757 w 1832856"/>
                <a:gd name="connsiteY62" fmla="*/ 202346 h 1256344"/>
                <a:gd name="connsiteX63" fmla="*/ 538676 w 1832856"/>
                <a:gd name="connsiteY63" fmla="*/ 197730 h 1256344"/>
                <a:gd name="connsiteX64" fmla="*/ 452924 w 1832856"/>
                <a:gd name="connsiteY64" fmla="*/ 186795 h 1256344"/>
                <a:gd name="connsiteX65" fmla="*/ 414295 w 1832856"/>
                <a:gd name="connsiteY65" fmla="*/ 185829 h 1256344"/>
                <a:gd name="connsiteX66" fmla="*/ 409776 w 1832856"/>
                <a:gd name="connsiteY66" fmla="*/ 186282 h 1256344"/>
                <a:gd name="connsiteX67" fmla="*/ 372380 w 1832856"/>
                <a:gd name="connsiteY67" fmla="*/ 179090 h 1256344"/>
                <a:gd name="connsiteX68" fmla="*/ 317854 w 1832856"/>
                <a:gd name="connsiteY68" fmla="*/ 57312 h 1256344"/>
                <a:gd name="connsiteX69" fmla="*/ 332138 w 1832856"/>
                <a:gd name="connsiteY69" fmla="*/ 33364 h 1256344"/>
                <a:gd name="connsiteX70" fmla="*/ 404116 w 1832856"/>
                <a:gd name="connsiteY70" fmla="*/ 0 h 1256344"/>
                <a:gd name="connsiteX0" fmla="*/ 1832831 w 1928899"/>
                <a:gd name="connsiteY0" fmla="*/ 626945 h 1256344"/>
                <a:gd name="connsiteX1" fmla="*/ 1568990 w 1928899"/>
                <a:gd name="connsiteY1" fmla="*/ 886425 h 1256344"/>
                <a:gd name="connsiteX2" fmla="*/ 1295611 w 1928899"/>
                <a:gd name="connsiteY2" fmla="*/ 784774 h 1256344"/>
                <a:gd name="connsiteX3" fmla="*/ 1285468 w 1928899"/>
                <a:gd name="connsiteY3" fmla="*/ 798684 h 1256344"/>
                <a:gd name="connsiteX4" fmla="*/ 1125280 w 1928899"/>
                <a:gd name="connsiteY4" fmla="*/ 928127 h 1256344"/>
                <a:gd name="connsiteX5" fmla="*/ 1121898 w 1928899"/>
                <a:gd name="connsiteY5" fmla="*/ 929765 h 1256344"/>
                <a:gd name="connsiteX6" fmla="*/ 1121020 w 1928899"/>
                <a:gd name="connsiteY6" fmla="*/ 932979 h 1256344"/>
                <a:gd name="connsiteX7" fmla="*/ 940234 w 1928899"/>
                <a:gd name="connsiteY7" fmla="*/ 1221494 h 1256344"/>
                <a:gd name="connsiteX8" fmla="*/ 939479 w 1928899"/>
                <a:gd name="connsiteY8" fmla="*/ 1220710 h 1256344"/>
                <a:gd name="connsiteX9" fmla="*/ 930468 w 1928899"/>
                <a:gd name="connsiteY9" fmla="*/ 1229512 h 1256344"/>
                <a:gd name="connsiteX10" fmla="*/ 909689 w 1928899"/>
                <a:gd name="connsiteY10" fmla="*/ 1242927 h 1256344"/>
                <a:gd name="connsiteX11" fmla="*/ 745366 w 1928899"/>
                <a:gd name="connsiteY11" fmla="*/ 1189797 h 1256344"/>
                <a:gd name="connsiteX12" fmla="*/ 760526 w 1928899"/>
                <a:gd name="connsiteY12" fmla="*/ 1055653 h 1256344"/>
                <a:gd name="connsiteX13" fmla="*/ 770851 w 1928899"/>
                <a:gd name="connsiteY13" fmla="*/ 1045564 h 1256344"/>
                <a:gd name="connsiteX14" fmla="*/ 770593 w 1928899"/>
                <a:gd name="connsiteY14" fmla="*/ 1045294 h 1256344"/>
                <a:gd name="connsiteX15" fmla="*/ 906924 w 1928899"/>
                <a:gd name="connsiteY15" fmla="*/ 776487 h 1256344"/>
                <a:gd name="connsiteX16" fmla="*/ 908680 w 1928899"/>
                <a:gd name="connsiteY16" fmla="*/ 754107 h 1256344"/>
                <a:gd name="connsiteX17" fmla="*/ 878492 w 1928899"/>
                <a:gd name="connsiteY17" fmla="*/ 752292 h 1256344"/>
                <a:gd name="connsiteX18" fmla="*/ 430437 w 1928899"/>
                <a:gd name="connsiteY18" fmla="*/ 1011422 h 1256344"/>
                <a:gd name="connsiteX19" fmla="*/ 412957 w 1928899"/>
                <a:gd name="connsiteY19" fmla="*/ 1046780 h 1256344"/>
                <a:gd name="connsiteX20" fmla="*/ 410928 w 1928899"/>
                <a:gd name="connsiteY20" fmla="*/ 1053093 h 1256344"/>
                <a:gd name="connsiteX21" fmla="*/ 400596 w 1928899"/>
                <a:gd name="connsiteY21" fmla="*/ 1071731 h 1256344"/>
                <a:gd name="connsiteX22" fmla="*/ 256821 w 1928899"/>
                <a:gd name="connsiteY22" fmla="*/ 1100424 h 1256344"/>
                <a:gd name="connsiteX23" fmla="*/ 222184 w 1928899"/>
                <a:gd name="connsiteY23" fmla="*/ 974480 h 1256344"/>
                <a:gd name="connsiteX24" fmla="*/ 225849 w 1928899"/>
                <a:gd name="connsiteY24" fmla="*/ 967867 h 1256344"/>
                <a:gd name="connsiteX25" fmla="*/ 225757 w 1928899"/>
                <a:gd name="connsiteY25" fmla="*/ 967826 h 1256344"/>
                <a:gd name="connsiteX26" fmla="*/ 252532 w 1928899"/>
                <a:gd name="connsiteY26" fmla="*/ 913666 h 1256344"/>
                <a:gd name="connsiteX27" fmla="*/ 283405 w 1928899"/>
                <a:gd name="connsiteY27" fmla="*/ 862664 h 1256344"/>
                <a:gd name="connsiteX28" fmla="*/ 501995 w 1928899"/>
                <a:gd name="connsiteY28" fmla="*/ 652419 h 1256344"/>
                <a:gd name="connsiteX29" fmla="*/ 538200 w 1928899"/>
                <a:gd name="connsiteY29" fmla="*/ 632883 h 1256344"/>
                <a:gd name="connsiteX30" fmla="*/ 497291 w 1928899"/>
                <a:gd name="connsiteY30" fmla="*/ 645196 h 1256344"/>
                <a:gd name="connsiteX31" fmla="*/ 214440 w 1928899"/>
                <a:gd name="connsiteY31" fmla="*/ 845373 h 1256344"/>
                <a:gd name="connsiteX32" fmla="*/ 213782 w 1928899"/>
                <a:gd name="connsiteY32" fmla="*/ 844851 h 1256344"/>
                <a:gd name="connsiteX33" fmla="*/ 204274 w 1928899"/>
                <a:gd name="connsiteY33" fmla="*/ 858149 h 1256344"/>
                <a:gd name="connsiteX34" fmla="*/ 65233 w 1928899"/>
                <a:gd name="connsiteY34" fmla="*/ 882958 h 1256344"/>
                <a:gd name="connsiteX35" fmla="*/ 26746 w 1928899"/>
                <a:gd name="connsiteY35" fmla="*/ 729128 h 1256344"/>
                <a:gd name="connsiteX36" fmla="*/ 40170 w 1928899"/>
                <a:gd name="connsiteY36" fmla="*/ 710356 h 1256344"/>
                <a:gd name="connsiteX37" fmla="*/ 44005 w 1928899"/>
                <a:gd name="connsiteY37" fmla="*/ 706743 h 1256344"/>
                <a:gd name="connsiteX38" fmla="*/ 87969 w 1928899"/>
                <a:gd name="connsiteY38" fmla="*/ 655865 h 1256344"/>
                <a:gd name="connsiteX39" fmla="*/ 491535 w 1928899"/>
                <a:gd name="connsiteY39" fmla="*/ 417671 h 1256344"/>
                <a:gd name="connsiteX40" fmla="*/ 520006 w 1928899"/>
                <a:gd name="connsiteY40" fmla="*/ 411792 h 1256344"/>
                <a:gd name="connsiteX41" fmla="*/ 499480 w 1928899"/>
                <a:gd name="connsiteY41" fmla="*/ 412573 h 1256344"/>
                <a:gd name="connsiteX42" fmla="*/ 214510 w 1928899"/>
                <a:gd name="connsiteY42" fmla="*/ 506010 h 1256344"/>
                <a:gd name="connsiteX43" fmla="*/ 175554 w 1928899"/>
                <a:gd name="connsiteY43" fmla="*/ 532692 h 1256344"/>
                <a:gd name="connsiteX44" fmla="*/ 167662 w 1928899"/>
                <a:gd name="connsiteY44" fmla="*/ 539838 h 1256344"/>
                <a:gd name="connsiteX45" fmla="*/ 53294 w 1928899"/>
                <a:gd name="connsiteY45" fmla="*/ 545026 h 1256344"/>
                <a:gd name="connsiteX46" fmla="*/ 13131 w 1928899"/>
                <a:gd name="connsiteY46" fmla="*/ 405231 h 1256344"/>
                <a:gd name="connsiteX47" fmla="*/ 39909 w 1928899"/>
                <a:gd name="connsiteY47" fmla="*/ 375302 h 1256344"/>
                <a:gd name="connsiteX48" fmla="*/ 44727 w 1928899"/>
                <a:gd name="connsiteY48" fmla="*/ 372449 h 1256344"/>
                <a:gd name="connsiteX49" fmla="*/ 105579 w 1928899"/>
                <a:gd name="connsiteY49" fmla="*/ 330772 h 1256344"/>
                <a:gd name="connsiteX50" fmla="*/ 532855 w 1928899"/>
                <a:gd name="connsiteY50" fmla="*/ 204497 h 1256344"/>
                <a:gd name="connsiteX51" fmla="*/ 554862 w 1928899"/>
                <a:gd name="connsiteY51" fmla="*/ 205058 h 1256344"/>
                <a:gd name="connsiteX52" fmla="*/ 558757 w 1928899"/>
                <a:gd name="connsiteY52" fmla="*/ 202346 h 1256344"/>
                <a:gd name="connsiteX53" fmla="*/ 538676 w 1928899"/>
                <a:gd name="connsiteY53" fmla="*/ 197730 h 1256344"/>
                <a:gd name="connsiteX54" fmla="*/ 452924 w 1928899"/>
                <a:gd name="connsiteY54" fmla="*/ 186795 h 1256344"/>
                <a:gd name="connsiteX55" fmla="*/ 414295 w 1928899"/>
                <a:gd name="connsiteY55" fmla="*/ 185829 h 1256344"/>
                <a:gd name="connsiteX56" fmla="*/ 409776 w 1928899"/>
                <a:gd name="connsiteY56" fmla="*/ 186282 h 1256344"/>
                <a:gd name="connsiteX57" fmla="*/ 372380 w 1928899"/>
                <a:gd name="connsiteY57" fmla="*/ 179090 h 1256344"/>
                <a:gd name="connsiteX58" fmla="*/ 317854 w 1928899"/>
                <a:gd name="connsiteY58" fmla="*/ 57312 h 1256344"/>
                <a:gd name="connsiteX59" fmla="*/ 332138 w 1928899"/>
                <a:gd name="connsiteY59" fmla="*/ 33364 h 1256344"/>
                <a:gd name="connsiteX60" fmla="*/ 404116 w 1928899"/>
                <a:gd name="connsiteY60" fmla="*/ 0 h 1256344"/>
                <a:gd name="connsiteX61" fmla="*/ 412057 w 1928899"/>
                <a:gd name="connsiteY61" fmla="*/ 729 h 1256344"/>
                <a:gd name="connsiteX62" fmla="*/ 464183 w 1928899"/>
                <a:gd name="connsiteY62" fmla="*/ 2032 h 1256344"/>
                <a:gd name="connsiteX63" fmla="*/ 829038 w 1928899"/>
                <a:gd name="connsiteY63" fmla="*/ 110823 h 1256344"/>
                <a:gd name="connsiteX64" fmla="*/ 868121 w 1928899"/>
                <a:gd name="connsiteY64" fmla="*/ 134842 h 1256344"/>
                <a:gd name="connsiteX65" fmla="*/ 900665 w 1928899"/>
                <a:gd name="connsiteY65" fmla="*/ 136783 h 1256344"/>
                <a:gd name="connsiteX66" fmla="*/ 1035255 w 1928899"/>
                <a:gd name="connsiteY66" fmla="*/ 161665 h 1256344"/>
                <a:gd name="connsiteX67" fmla="*/ 1379922 w 1928899"/>
                <a:gd name="connsiteY67" fmla="*/ 361280 h 1256344"/>
                <a:gd name="connsiteX68" fmla="*/ 1397359 w 1928899"/>
                <a:gd name="connsiteY68" fmla="*/ 383904 h 1256344"/>
                <a:gd name="connsiteX69" fmla="*/ 1581633 w 1928899"/>
                <a:gd name="connsiteY69" fmla="*/ 440942 h 1256344"/>
                <a:gd name="connsiteX70" fmla="*/ 1928899 w 1928899"/>
                <a:gd name="connsiteY70" fmla="*/ 723013 h 1256344"/>
                <a:gd name="connsiteX0" fmla="*/ 1832831 w 1832831"/>
                <a:gd name="connsiteY0" fmla="*/ 626945 h 1256344"/>
                <a:gd name="connsiteX1" fmla="*/ 1568990 w 1832831"/>
                <a:gd name="connsiteY1" fmla="*/ 886425 h 1256344"/>
                <a:gd name="connsiteX2" fmla="*/ 1295611 w 1832831"/>
                <a:gd name="connsiteY2" fmla="*/ 784774 h 1256344"/>
                <a:gd name="connsiteX3" fmla="*/ 1285468 w 1832831"/>
                <a:gd name="connsiteY3" fmla="*/ 798684 h 1256344"/>
                <a:gd name="connsiteX4" fmla="*/ 1125280 w 1832831"/>
                <a:gd name="connsiteY4" fmla="*/ 928127 h 1256344"/>
                <a:gd name="connsiteX5" fmla="*/ 1121898 w 1832831"/>
                <a:gd name="connsiteY5" fmla="*/ 929765 h 1256344"/>
                <a:gd name="connsiteX6" fmla="*/ 1121020 w 1832831"/>
                <a:gd name="connsiteY6" fmla="*/ 932979 h 1256344"/>
                <a:gd name="connsiteX7" fmla="*/ 940234 w 1832831"/>
                <a:gd name="connsiteY7" fmla="*/ 1221494 h 1256344"/>
                <a:gd name="connsiteX8" fmla="*/ 939479 w 1832831"/>
                <a:gd name="connsiteY8" fmla="*/ 1220710 h 1256344"/>
                <a:gd name="connsiteX9" fmla="*/ 930468 w 1832831"/>
                <a:gd name="connsiteY9" fmla="*/ 1229512 h 1256344"/>
                <a:gd name="connsiteX10" fmla="*/ 909689 w 1832831"/>
                <a:gd name="connsiteY10" fmla="*/ 1242927 h 1256344"/>
                <a:gd name="connsiteX11" fmla="*/ 745366 w 1832831"/>
                <a:gd name="connsiteY11" fmla="*/ 1189797 h 1256344"/>
                <a:gd name="connsiteX12" fmla="*/ 760526 w 1832831"/>
                <a:gd name="connsiteY12" fmla="*/ 1055653 h 1256344"/>
                <a:gd name="connsiteX13" fmla="*/ 770851 w 1832831"/>
                <a:gd name="connsiteY13" fmla="*/ 1045564 h 1256344"/>
                <a:gd name="connsiteX14" fmla="*/ 770593 w 1832831"/>
                <a:gd name="connsiteY14" fmla="*/ 1045294 h 1256344"/>
                <a:gd name="connsiteX15" fmla="*/ 906924 w 1832831"/>
                <a:gd name="connsiteY15" fmla="*/ 776487 h 1256344"/>
                <a:gd name="connsiteX16" fmla="*/ 908680 w 1832831"/>
                <a:gd name="connsiteY16" fmla="*/ 754107 h 1256344"/>
                <a:gd name="connsiteX17" fmla="*/ 878492 w 1832831"/>
                <a:gd name="connsiteY17" fmla="*/ 752292 h 1256344"/>
                <a:gd name="connsiteX18" fmla="*/ 430437 w 1832831"/>
                <a:gd name="connsiteY18" fmla="*/ 1011422 h 1256344"/>
                <a:gd name="connsiteX19" fmla="*/ 412957 w 1832831"/>
                <a:gd name="connsiteY19" fmla="*/ 1046780 h 1256344"/>
                <a:gd name="connsiteX20" fmla="*/ 410928 w 1832831"/>
                <a:gd name="connsiteY20" fmla="*/ 1053093 h 1256344"/>
                <a:gd name="connsiteX21" fmla="*/ 400596 w 1832831"/>
                <a:gd name="connsiteY21" fmla="*/ 1071731 h 1256344"/>
                <a:gd name="connsiteX22" fmla="*/ 256821 w 1832831"/>
                <a:gd name="connsiteY22" fmla="*/ 1100424 h 1256344"/>
                <a:gd name="connsiteX23" fmla="*/ 222184 w 1832831"/>
                <a:gd name="connsiteY23" fmla="*/ 974480 h 1256344"/>
                <a:gd name="connsiteX24" fmla="*/ 225849 w 1832831"/>
                <a:gd name="connsiteY24" fmla="*/ 967867 h 1256344"/>
                <a:gd name="connsiteX25" fmla="*/ 225757 w 1832831"/>
                <a:gd name="connsiteY25" fmla="*/ 967826 h 1256344"/>
                <a:gd name="connsiteX26" fmla="*/ 252532 w 1832831"/>
                <a:gd name="connsiteY26" fmla="*/ 913666 h 1256344"/>
                <a:gd name="connsiteX27" fmla="*/ 283405 w 1832831"/>
                <a:gd name="connsiteY27" fmla="*/ 862664 h 1256344"/>
                <a:gd name="connsiteX28" fmla="*/ 501995 w 1832831"/>
                <a:gd name="connsiteY28" fmla="*/ 652419 h 1256344"/>
                <a:gd name="connsiteX29" fmla="*/ 538200 w 1832831"/>
                <a:gd name="connsiteY29" fmla="*/ 632883 h 1256344"/>
                <a:gd name="connsiteX30" fmla="*/ 497291 w 1832831"/>
                <a:gd name="connsiteY30" fmla="*/ 645196 h 1256344"/>
                <a:gd name="connsiteX31" fmla="*/ 214440 w 1832831"/>
                <a:gd name="connsiteY31" fmla="*/ 845373 h 1256344"/>
                <a:gd name="connsiteX32" fmla="*/ 213782 w 1832831"/>
                <a:gd name="connsiteY32" fmla="*/ 844851 h 1256344"/>
                <a:gd name="connsiteX33" fmla="*/ 204274 w 1832831"/>
                <a:gd name="connsiteY33" fmla="*/ 858149 h 1256344"/>
                <a:gd name="connsiteX34" fmla="*/ 65233 w 1832831"/>
                <a:gd name="connsiteY34" fmla="*/ 882958 h 1256344"/>
                <a:gd name="connsiteX35" fmla="*/ 26746 w 1832831"/>
                <a:gd name="connsiteY35" fmla="*/ 729128 h 1256344"/>
                <a:gd name="connsiteX36" fmla="*/ 40170 w 1832831"/>
                <a:gd name="connsiteY36" fmla="*/ 710356 h 1256344"/>
                <a:gd name="connsiteX37" fmla="*/ 44005 w 1832831"/>
                <a:gd name="connsiteY37" fmla="*/ 706743 h 1256344"/>
                <a:gd name="connsiteX38" fmla="*/ 87969 w 1832831"/>
                <a:gd name="connsiteY38" fmla="*/ 655865 h 1256344"/>
                <a:gd name="connsiteX39" fmla="*/ 491535 w 1832831"/>
                <a:gd name="connsiteY39" fmla="*/ 417671 h 1256344"/>
                <a:gd name="connsiteX40" fmla="*/ 520006 w 1832831"/>
                <a:gd name="connsiteY40" fmla="*/ 411792 h 1256344"/>
                <a:gd name="connsiteX41" fmla="*/ 499480 w 1832831"/>
                <a:gd name="connsiteY41" fmla="*/ 412573 h 1256344"/>
                <a:gd name="connsiteX42" fmla="*/ 214510 w 1832831"/>
                <a:gd name="connsiteY42" fmla="*/ 506010 h 1256344"/>
                <a:gd name="connsiteX43" fmla="*/ 175554 w 1832831"/>
                <a:gd name="connsiteY43" fmla="*/ 532692 h 1256344"/>
                <a:gd name="connsiteX44" fmla="*/ 167662 w 1832831"/>
                <a:gd name="connsiteY44" fmla="*/ 539838 h 1256344"/>
                <a:gd name="connsiteX45" fmla="*/ 53294 w 1832831"/>
                <a:gd name="connsiteY45" fmla="*/ 545026 h 1256344"/>
                <a:gd name="connsiteX46" fmla="*/ 13131 w 1832831"/>
                <a:gd name="connsiteY46" fmla="*/ 405231 h 1256344"/>
                <a:gd name="connsiteX47" fmla="*/ 39909 w 1832831"/>
                <a:gd name="connsiteY47" fmla="*/ 375302 h 1256344"/>
                <a:gd name="connsiteX48" fmla="*/ 44727 w 1832831"/>
                <a:gd name="connsiteY48" fmla="*/ 372449 h 1256344"/>
                <a:gd name="connsiteX49" fmla="*/ 105579 w 1832831"/>
                <a:gd name="connsiteY49" fmla="*/ 330772 h 1256344"/>
                <a:gd name="connsiteX50" fmla="*/ 532855 w 1832831"/>
                <a:gd name="connsiteY50" fmla="*/ 204497 h 1256344"/>
                <a:gd name="connsiteX51" fmla="*/ 554862 w 1832831"/>
                <a:gd name="connsiteY51" fmla="*/ 205058 h 1256344"/>
                <a:gd name="connsiteX52" fmla="*/ 558757 w 1832831"/>
                <a:gd name="connsiteY52" fmla="*/ 202346 h 1256344"/>
                <a:gd name="connsiteX53" fmla="*/ 538676 w 1832831"/>
                <a:gd name="connsiteY53" fmla="*/ 197730 h 1256344"/>
                <a:gd name="connsiteX54" fmla="*/ 452924 w 1832831"/>
                <a:gd name="connsiteY54" fmla="*/ 186795 h 1256344"/>
                <a:gd name="connsiteX55" fmla="*/ 414295 w 1832831"/>
                <a:gd name="connsiteY55" fmla="*/ 185829 h 1256344"/>
                <a:gd name="connsiteX56" fmla="*/ 409776 w 1832831"/>
                <a:gd name="connsiteY56" fmla="*/ 186282 h 1256344"/>
                <a:gd name="connsiteX57" fmla="*/ 372380 w 1832831"/>
                <a:gd name="connsiteY57" fmla="*/ 179090 h 1256344"/>
                <a:gd name="connsiteX58" fmla="*/ 317854 w 1832831"/>
                <a:gd name="connsiteY58" fmla="*/ 57312 h 1256344"/>
                <a:gd name="connsiteX59" fmla="*/ 332138 w 1832831"/>
                <a:gd name="connsiteY59" fmla="*/ 33364 h 1256344"/>
                <a:gd name="connsiteX60" fmla="*/ 404116 w 1832831"/>
                <a:gd name="connsiteY60" fmla="*/ 0 h 1256344"/>
                <a:gd name="connsiteX61" fmla="*/ 412057 w 1832831"/>
                <a:gd name="connsiteY61" fmla="*/ 729 h 1256344"/>
                <a:gd name="connsiteX62" fmla="*/ 464183 w 1832831"/>
                <a:gd name="connsiteY62" fmla="*/ 2032 h 1256344"/>
                <a:gd name="connsiteX63" fmla="*/ 829038 w 1832831"/>
                <a:gd name="connsiteY63" fmla="*/ 110823 h 1256344"/>
                <a:gd name="connsiteX64" fmla="*/ 868121 w 1832831"/>
                <a:gd name="connsiteY64" fmla="*/ 134842 h 1256344"/>
                <a:gd name="connsiteX65" fmla="*/ 900665 w 1832831"/>
                <a:gd name="connsiteY65" fmla="*/ 136783 h 1256344"/>
                <a:gd name="connsiteX66" fmla="*/ 1035255 w 1832831"/>
                <a:gd name="connsiteY66" fmla="*/ 161665 h 1256344"/>
                <a:gd name="connsiteX67" fmla="*/ 1379922 w 1832831"/>
                <a:gd name="connsiteY67" fmla="*/ 361280 h 1256344"/>
                <a:gd name="connsiteX68" fmla="*/ 1397359 w 1832831"/>
                <a:gd name="connsiteY68" fmla="*/ 383904 h 1256344"/>
                <a:gd name="connsiteX69" fmla="*/ 1581633 w 1832831"/>
                <a:gd name="connsiteY69" fmla="*/ 440942 h 1256344"/>
                <a:gd name="connsiteX0" fmla="*/ 1568990 w 1581634"/>
                <a:gd name="connsiteY0" fmla="*/ 886425 h 1256344"/>
                <a:gd name="connsiteX1" fmla="*/ 1295611 w 1581634"/>
                <a:gd name="connsiteY1" fmla="*/ 784774 h 1256344"/>
                <a:gd name="connsiteX2" fmla="*/ 1285468 w 1581634"/>
                <a:gd name="connsiteY2" fmla="*/ 798684 h 1256344"/>
                <a:gd name="connsiteX3" fmla="*/ 1125280 w 1581634"/>
                <a:gd name="connsiteY3" fmla="*/ 928127 h 1256344"/>
                <a:gd name="connsiteX4" fmla="*/ 1121898 w 1581634"/>
                <a:gd name="connsiteY4" fmla="*/ 929765 h 1256344"/>
                <a:gd name="connsiteX5" fmla="*/ 1121020 w 1581634"/>
                <a:gd name="connsiteY5" fmla="*/ 932979 h 1256344"/>
                <a:gd name="connsiteX6" fmla="*/ 940234 w 1581634"/>
                <a:gd name="connsiteY6" fmla="*/ 1221494 h 1256344"/>
                <a:gd name="connsiteX7" fmla="*/ 939479 w 1581634"/>
                <a:gd name="connsiteY7" fmla="*/ 1220710 h 1256344"/>
                <a:gd name="connsiteX8" fmla="*/ 930468 w 1581634"/>
                <a:gd name="connsiteY8" fmla="*/ 1229512 h 1256344"/>
                <a:gd name="connsiteX9" fmla="*/ 909689 w 1581634"/>
                <a:gd name="connsiteY9" fmla="*/ 1242927 h 1256344"/>
                <a:gd name="connsiteX10" fmla="*/ 745366 w 1581634"/>
                <a:gd name="connsiteY10" fmla="*/ 1189797 h 1256344"/>
                <a:gd name="connsiteX11" fmla="*/ 760526 w 1581634"/>
                <a:gd name="connsiteY11" fmla="*/ 1055653 h 1256344"/>
                <a:gd name="connsiteX12" fmla="*/ 770851 w 1581634"/>
                <a:gd name="connsiteY12" fmla="*/ 1045564 h 1256344"/>
                <a:gd name="connsiteX13" fmla="*/ 770593 w 1581634"/>
                <a:gd name="connsiteY13" fmla="*/ 1045294 h 1256344"/>
                <a:gd name="connsiteX14" fmla="*/ 906924 w 1581634"/>
                <a:gd name="connsiteY14" fmla="*/ 776487 h 1256344"/>
                <a:gd name="connsiteX15" fmla="*/ 908680 w 1581634"/>
                <a:gd name="connsiteY15" fmla="*/ 754107 h 1256344"/>
                <a:gd name="connsiteX16" fmla="*/ 878492 w 1581634"/>
                <a:gd name="connsiteY16" fmla="*/ 752292 h 1256344"/>
                <a:gd name="connsiteX17" fmla="*/ 430437 w 1581634"/>
                <a:gd name="connsiteY17" fmla="*/ 1011422 h 1256344"/>
                <a:gd name="connsiteX18" fmla="*/ 412957 w 1581634"/>
                <a:gd name="connsiteY18" fmla="*/ 1046780 h 1256344"/>
                <a:gd name="connsiteX19" fmla="*/ 410928 w 1581634"/>
                <a:gd name="connsiteY19" fmla="*/ 1053093 h 1256344"/>
                <a:gd name="connsiteX20" fmla="*/ 400596 w 1581634"/>
                <a:gd name="connsiteY20" fmla="*/ 1071731 h 1256344"/>
                <a:gd name="connsiteX21" fmla="*/ 256821 w 1581634"/>
                <a:gd name="connsiteY21" fmla="*/ 1100424 h 1256344"/>
                <a:gd name="connsiteX22" fmla="*/ 222184 w 1581634"/>
                <a:gd name="connsiteY22" fmla="*/ 974480 h 1256344"/>
                <a:gd name="connsiteX23" fmla="*/ 225849 w 1581634"/>
                <a:gd name="connsiteY23" fmla="*/ 967867 h 1256344"/>
                <a:gd name="connsiteX24" fmla="*/ 225757 w 1581634"/>
                <a:gd name="connsiteY24" fmla="*/ 967826 h 1256344"/>
                <a:gd name="connsiteX25" fmla="*/ 252532 w 1581634"/>
                <a:gd name="connsiteY25" fmla="*/ 913666 h 1256344"/>
                <a:gd name="connsiteX26" fmla="*/ 283405 w 1581634"/>
                <a:gd name="connsiteY26" fmla="*/ 862664 h 1256344"/>
                <a:gd name="connsiteX27" fmla="*/ 501995 w 1581634"/>
                <a:gd name="connsiteY27" fmla="*/ 652419 h 1256344"/>
                <a:gd name="connsiteX28" fmla="*/ 538200 w 1581634"/>
                <a:gd name="connsiteY28" fmla="*/ 632883 h 1256344"/>
                <a:gd name="connsiteX29" fmla="*/ 497291 w 1581634"/>
                <a:gd name="connsiteY29" fmla="*/ 645196 h 1256344"/>
                <a:gd name="connsiteX30" fmla="*/ 214440 w 1581634"/>
                <a:gd name="connsiteY30" fmla="*/ 845373 h 1256344"/>
                <a:gd name="connsiteX31" fmla="*/ 213782 w 1581634"/>
                <a:gd name="connsiteY31" fmla="*/ 844851 h 1256344"/>
                <a:gd name="connsiteX32" fmla="*/ 204274 w 1581634"/>
                <a:gd name="connsiteY32" fmla="*/ 858149 h 1256344"/>
                <a:gd name="connsiteX33" fmla="*/ 65233 w 1581634"/>
                <a:gd name="connsiteY33" fmla="*/ 882958 h 1256344"/>
                <a:gd name="connsiteX34" fmla="*/ 26746 w 1581634"/>
                <a:gd name="connsiteY34" fmla="*/ 729128 h 1256344"/>
                <a:gd name="connsiteX35" fmla="*/ 40170 w 1581634"/>
                <a:gd name="connsiteY35" fmla="*/ 710356 h 1256344"/>
                <a:gd name="connsiteX36" fmla="*/ 44005 w 1581634"/>
                <a:gd name="connsiteY36" fmla="*/ 706743 h 1256344"/>
                <a:gd name="connsiteX37" fmla="*/ 87969 w 1581634"/>
                <a:gd name="connsiteY37" fmla="*/ 655865 h 1256344"/>
                <a:gd name="connsiteX38" fmla="*/ 491535 w 1581634"/>
                <a:gd name="connsiteY38" fmla="*/ 417671 h 1256344"/>
                <a:gd name="connsiteX39" fmla="*/ 520006 w 1581634"/>
                <a:gd name="connsiteY39" fmla="*/ 411792 h 1256344"/>
                <a:gd name="connsiteX40" fmla="*/ 499480 w 1581634"/>
                <a:gd name="connsiteY40" fmla="*/ 412573 h 1256344"/>
                <a:gd name="connsiteX41" fmla="*/ 214510 w 1581634"/>
                <a:gd name="connsiteY41" fmla="*/ 506010 h 1256344"/>
                <a:gd name="connsiteX42" fmla="*/ 175554 w 1581634"/>
                <a:gd name="connsiteY42" fmla="*/ 532692 h 1256344"/>
                <a:gd name="connsiteX43" fmla="*/ 167662 w 1581634"/>
                <a:gd name="connsiteY43" fmla="*/ 539838 h 1256344"/>
                <a:gd name="connsiteX44" fmla="*/ 53294 w 1581634"/>
                <a:gd name="connsiteY44" fmla="*/ 545026 h 1256344"/>
                <a:gd name="connsiteX45" fmla="*/ 13131 w 1581634"/>
                <a:gd name="connsiteY45" fmla="*/ 405231 h 1256344"/>
                <a:gd name="connsiteX46" fmla="*/ 39909 w 1581634"/>
                <a:gd name="connsiteY46" fmla="*/ 375302 h 1256344"/>
                <a:gd name="connsiteX47" fmla="*/ 44727 w 1581634"/>
                <a:gd name="connsiteY47" fmla="*/ 372449 h 1256344"/>
                <a:gd name="connsiteX48" fmla="*/ 105579 w 1581634"/>
                <a:gd name="connsiteY48" fmla="*/ 330772 h 1256344"/>
                <a:gd name="connsiteX49" fmla="*/ 532855 w 1581634"/>
                <a:gd name="connsiteY49" fmla="*/ 204497 h 1256344"/>
                <a:gd name="connsiteX50" fmla="*/ 554862 w 1581634"/>
                <a:gd name="connsiteY50" fmla="*/ 205058 h 1256344"/>
                <a:gd name="connsiteX51" fmla="*/ 558757 w 1581634"/>
                <a:gd name="connsiteY51" fmla="*/ 202346 h 1256344"/>
                <a:gd name="connsiteX52" fmla="*/ 538676 w 1581634"/>
                <a:gd name="connsiteY52" fmla="*/ 197730 h 1256344"/>
                <a:gd name="connsiteX53" fmla="*/ 452924 w 1581634"/>
                <a:gd name="connsiteY53" fmla="*/ 186795 h 1256344"/>
                <a:gd name="connsiteX54" fmla="*/ 414295 w 1581634"/>
                <a:gd name="connsiteY54" fmla="*/ 185829 h 1256344"/>
                <a:gd name="connsiteX55" fmla="*/ 409776 w 1581634"/>
                <a:gd name="connsiteY55" fmla="*/ 186282 h 1256344"/>
                <a:gd name="connsiteX56" fmla="*/ 372380 w 1581634"/>
                <a:gd name="connsiteY56" fmla="*/ 179090 h 1256344"/>
                <a:gd name="connsiteX57" fmla="*/ 317854 w 1581634"/>
                <a:gd name="connsiteY57" fmla="*/ 57312 h 1256344"/>
                <a:gd name="connsiteX58" fmla="*/ 332138 w 1581634"/>
                <a:gd name="connsiteY58" fmla="*/ 33364 h 1256344"/>
                <a:gd name="connsiteX59" fmla="*/ 404116 w 1581634"/>
                <a:gd name="connsiteY59" fmla="*/ 0 h 1256344"/>
                <a:gd name="connsiteX60" fmla="*/ 412057 w 1581634"/>
                <a:gd name="connsiteY60" fmla="*/ 729 h 1256344"/>
                <a:gd name="connsiteX61" fmla="*/ 464183 w 1581634"/>
                <a:gd name="connsiteY61" fmla="*/ 2032 h 1256344"/>
                <a:gd name="connsiteX62" fmla="*/ 829038 w 1581634"/>
                <a:gd name="connsiteY62" fmla="*/ 110823 h 1256344"/>
                <a:gd name="connsiteX63" fmla="*/ 868121 w 1581634"/>
                <a:gd name="connsiteY63" fmla="*/ 134842 h 1256344"/>
                <a:gd name="connsiteX64" fmla="*/ 900665 w 1581634"/>
                <a:gd name="connsiteY64" fmla="*/ 136783 h 1256344"/>
                <a:gd name="connsiteX65" fmla="*/ 1035255 w 1581634"/>
                <a:gd name="connsiteY65" fmla="*/ 161665 h 1256344"/>
                <a:gd name="connsiteX66" fmla="*/ 1379922 w 1581634"/>
                <a:gd name="connsiteY66" fmla="*/ 361280 h 1256344"/>
                <a:gd name="connsiteX67" fmla="*/ 1397359 w 1581634"/>
                <a:gd name="connsiteY67" fmla="*/ 383904 h 1256344"/>
                <a:gd name="connsiteX68" fmla="*/ 1581633 w 1581634"/>
                <a:gd name="connsiteY68" fmla="*/ 440942 h 12563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</a:cxnLst>
              <a:rect l="l" t="t" r="r" b="b"/>
              <a:pathLst>
                <a:path w="1581634" h="1256344">
                  <a:moveTo>
                    <a:pt x="1568990" y="886425"/>
                  </a:moveTo>
                  <a:lnTo>
                    <a:pt x="1295611" y="784774"/>
                  </a:lnTo>
                  <a:lnTo>
                    <a:pt x="1285468" y="798684"/>
                  </a:lnTo>
                  <a:cubicBezTo>
                    <a:pt x="1243883" y="850462"/>
                    <a:pt x="1189072" y="894345"/>
                    <a:pt x="1125280" y="928127"/>
                  </a:cubicBezTo>
                  <a:lnTo>
                    <a:pt x="1121898" y="929765"/>
                  </a:lnTo>
                  <a:lnTo>
                    <a:pt x="1121020" y="932979"/>
                  </a:lnTo>
                  <a:cubicBezTo>
                    <a:pt x="1085740" y="1041187"/>
                    <a:pt x="1024277" y="1140579"/>
                    <a:pt x="940234" y="1221494"/>
                  </a:cubicBezTo>
                  <a:lnTo>
                    <a:pt x="939479" y="1220710"/>
                  </a:lnTo>
                  <a:lnTo>
                    <a:pt x="930468" y="1229512"/>
                  </a:lnTo>
                  <a:cubicBezTo>
                    <a:pt x="924133" y="1234581"/>
                    <a:pt x="917194" y="1239089"/>
                    <a:pt x="909689" y="1242927"/>
                  </a:cubicBezTo>
                  <a:cubicBezTo>
                    <a:pt x="849648" y="1273634"/>
                    <a:pt x="776078" y="1249847"/>
                    <a:pt x="745366" y="1189797"/>
                  </a:cubicBezTo>
                  <a:cubicBezTo>
                    <a:pt x="722333" y="1144759"/>
                    <a:pt x="729948" y="1092115"/>
                    <a:pt x="760526" y="1055653"/>
                  </a:cubicBezTo>
                  <a:lnTo>
                    <a:pt x="770851" y="1045564"/>
                  </a:lnTo>
                  <a:lnTo>
                    <a:pt x="770593" y="1045294"/>
                  </a:lnTo>
                  <a:cubicBezTo>
                    <a:pt x="845749" y="972936"/>
                    <a:pt x="893212" y="877918"/>
                    <a:pt x="906924" y="776487"/>
                  </a:cubicBezTo>
                  <a:lnTo>
                    <a:pt x="908680" y="754107"/>
                  </a:lnTo>
                  <a:lnTo>
                    <a:pt x="878492" y="752292"/>
                  </a:lnTo>
                  <a:cubicBezTo>
                    <a:pt x="693778" y="748559"/>
                    <a:pt x="520268" y="847734"/>
                    <a:pt x="430437" y="1011422"/>
                  </a:cubicBezTo>
                  <a:lnTo>
                    <a:pt x="412957" y="1046780"/>
                  </a:lnTo>
                  <a:lnTo>
                    <a:pt x="410928" y="1053093"/>
                  </a:lnTo>
                  <a:cubicBezTo>
                    <a:pt x="408158" y="1059505"/>
                    <a:pt x="404720" y="1065750"/>
                    <a:pt x="400596" y="1071731"/>
                  </a:cubicBezTo>
                  <a:cubicBezTo>
                    <a:pt x="367606" y="1119579"/>
                    <a:pt x="303235" y="1132425"/>
                    <a:pt x="256821" y="1100424"/>
                  </a:cubicBezTo>
                  <a:cubicBezTo>
                    <a:pt x="216208" y="1072421"/>
                    <a:pt x="202800" y="1019362"/>
                    <a:pt x="222184" y="974480"/>
                  </a:cubicBezTo>
                  <a:lnTo>
                    <a:pt x="225849" y="967867"/>
                  </a:lnTo>
                  <a:lnTo>
                    <a:pt x="225757" y="967826"/>
                  </a:lnTo>
                  <a:cubicBezTo>
                    <a:pt x="233969" y="949262"/>
                    <a:pt x="242909" y="931200"/>
                    <a:pt x="252532" y="913666"/>
                  </a:cubicBezTo>
                  <a:cubicBezTo>
                    <a:pt x="262154" y="896130"/>
                    <a:pt x="272461" y="879122"/>
                    <a:pt x="283405" y="862664"/>
                  </a:cubicBezTo>
                  <a:cubicBezTo>
                    <a:pt x="340860" y="776260"/>
                    <a:pt x="415898" y="705026"/>
                    <a:pt x="501995" y="652419"/>
                  </a:cubicBezTo>
                  <a:lnTo>
                    <a:pt x="538200" y="632883"/>
                  </a:lnTo>
                  <a:lnTo>
                    <a:pt x="497291" y="645196"/>
                  </a:lnTo>
                  <a:cubicBezTo>
                    <a:pt x="388554" y="682689"/>
                    <a:pt x="289739" y="750585"/>
                    <a:pt x="214440" y="845373"/>
                  </a:cubicBezTo>
                  <a:lnTo>
                    <a:pt x="213782" y="844851"/>
                  </a:lnTo>
                  <a:lnTo>
                    <a:pt x="204274" y="858149"/>
                  </a:lnTo>
                  <a:cubicBezTo>
                    <a:pt x="169402" y="897987"/>
                    <a:pt x="111373" y="909597"/>
                    <a:pt x="65233" y="882958"/>
                  </a:cubicBezTo>
                  <a:cubicBezTo>
                    <a:pt x="12503" y="852515"/>
                    <a:pt x="-4728" y="783643"/>
                    <a:pt x="26746" y="729128"/>
                  </a:cubicBezTo>
                  <a:cubicBezTo>
                    <a:pt x="30680" y="722315"/>
                    <a:pt x="35189" y="716048"/>
                    <a:pt x="40170" y="710356"/>
                  </a:cubicBezTo>
                  <a:lnTo>
                    <a:pt x="44005" y="706743"/>
                  </a:lnTo>
                  <a:lnTo>
                    <a:pt x="87969" y="655865"/>
                  </a:lnTo>
                  <a:cubicBezTo>
                    <a:pt x="199220" y="537410"/>
                    <a:pt x="339965" y="456406"/>
                    <a:pt x="491535" y="417671"/>
                  </a:cubicBezTo>
                  <a:lnTo>
                    <a:pt x="520006" y="411792"/>
                  </a:lnTo>
                  <a:lnTo>
                    <a:pt x="499480" y="412573"/>
                  </a:lnTo>
                  <a:cubicBezTo>
                    <a:pt x="400332" y="420243"/>
                    <a:pt x="302438" y="451279"/>
                    <a:pt x="214510" y="506010"/>
                  </a:cubicBezTo>
                  <a:lnTo>
                    <a:pt x="175554" y="532692"/>
                  </a:lnTo>
                  <a:lnTo>
                    <a:pt x="167662" y="539838"/>
                  </a:lnTo>
                  <a:cubicBezTo>
                    <a:pt x="135778" y="563281"/>
                    <a:pt x="90843" y="566706"/>
                    <a:pt x="53294" y="545026"/>
                  </a:cubicBezTo>
                  <a:cubicBezTo>
                    <a:pt x="3226" y="516120"/>
                    <a:pt x="-14755" y="453531"/>
                    <a:pt x="13131" y="405231"/>
                  </a:cubicBezTo>
                  <a:cubicBezTo>
                    <a:pt x="20103" y="393155"/>
                    <a:pt x="29281" y="383117"/>
                    <a:pt x="39909" y="375302"/>
                  </a:cubicBezTo>
                  <a:lnTo>
                    <a:pt x="44727" y="372449"/>
                  </a:lnTo>
                  <a:lnTo>
                    <a:pt x="105579" y="330772"/>
                  </a:lnTo>
                  <a:cubicBezTo>
                    <a:pt x="236762" y="249117"/>
                    <a:pt x="384671" y="207232"/>
                    <a:pt x="532855" y="204497"/>
                  </a:cubicBezTo>
                  <a:lnTo>
                    <a:pt x="554862" y="205058"/>
                  </a:lnTo>
                  <a:lnTo>
                    <a:pt x="558757" y="202346"/>
                  </a:lnTo>
                  <a:lnTo>
                    <a:pt x="538676" y="197730"/>
                  </a:lnTo>
                  <a:cubicBezTo>
                    <a:pt x="510562" y="192233"/>
                    <a:pt x="481926" y="188555"/>
                    <a:pt x="452924" y="186795"/>
                  </a:cubicBezTo>
                  <a:lnTo>
                    <a:pt x="414295" y="185829"/>
                  </a:lnTo>
                  <a:lnTo>
                    <a:pt x="409776" y="186282"/>
                  </a:lnTo>
                  <a:cubicBezTo>
                    <a:pt x="397367" y="186345"/>
                    <a:pt x="384681" y="184037"/>
                    <a:pt x="372380" y="179090"/>
                  </a:cubicBezTo>
                  <a:cubicBezTo>
                    <a:pt x="323175" y="159302"/>
                    <a:pt x="298764" y="104780"/>
                    <a:pt x="317854" y="57312"/>
                  </a:cubicBezTo>
                  <a:cubicBezTo>
                    <a:pt x="321434" y="48411"/>
                    <a:pt x="326287" y="40391"/>
                    <a:pt x="332138" y="33364"/>
                  </a:cubicBezTo>
                  <a:cubicBezTo>
                    <a:pt x="349688" y="12283"/>
                    <a:pt x="376199" y="141"/>
                    <a:pt x="404116" y="0"/>
                  </a:cubicBezTo>
                  <a:lnTo>
                    <a:pt x="412057" y="729"/>
                  </a:lnTo>
                  <a:lnTo>
                    <a:pt x="464183" y="2032"/>
                  </a:lnTo>
                  <a:cubicBezTo>
                    <a:pt x="594425" y="9939"/>
                    <a:pt x="718928" y="47967"/>
                    <a:pt x="829038" y="110823"/>
                  </a:cubicBezTo>
                  <a:lnTo>
                    <a:pt x="868121" y="134842"/>
                  </a:lnTo>
                  <a:lnTo>
                    <a:pt x="900665" y="136783"/>
                  </a:lnTo>
                  <a:cubicBezTo>
                    <a:pt x="944372" y="141211"/>
                    <a:pt x="989557" y="149420"/>
                    <a:pt x="1035255" y="161665"/>
                  </a:cubicBezTo>
                  <a:cubicBezTo>
                    <a:pt x="1184811" y="201738"/>
                    <a:pt x="1308001" y="276502"/>
                    <a:pt x="1379922" y="361280"/>
                  </a:cubicBezTo>
                  <a:lnTo>
                    <a:pt x="1397359" y="383904"/>
                  </a:lnTo>
                  <a:lnTo>
                    <a:pt x="1581633" y="440942"/>
                  </a:lnTo>
                </a:path>
              </a:pathLst>
            </a:custGeom>
            <a:solidFill>
              <a:srgbClr val="FFCC66"/>
            </a:solidFill>
            <a:ln w="57150" cap="rnd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0" name="フリーフォーム: 図形 9">
              <a:extLst>
                <a:ext uri="{FF2B5EF4-FFF2-40B4-BE49-F238E27FC236}">
                  <a16:creationId xmlns:a16="http://schemas.microsoft.com/office/drawing/2014/main" id="{98E50BA8-CDB7-76A5-0734-7C83DB823F31}"/>
                </a:ext>
              </a:extLst>
            </p:cNvPr>
            <p:cNvSpPr/>
            <p:nvPr/>
          </p:nvSpPr>
          <p:spPr bwMode="auto">
            <a:xfrm>
              <a:off x="1949446" y="4307402"/>
              <a:ext cx="2134758" cy="2134758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1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1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31" name="グループ化 30">
            <a:extLst>
              <a:ext uri="{FF2B5EF4-FFF2-40B4-BE49-F238E27FC236}">
                <a16:creationId xmlns:a16="http://schemas.microsoft.com/office/drawing/2014/main" id="{B7F1B060-3A8B-571D-176C-3CBA00B8A852}"/>
              </a:ext>
            </a:extLst>
          </p:cNvPr>
          <p:cNvGrpSpPr/>
          <p:nvPr/>
        </p:nvGrpSpPr>
        <p:grpSpPr>
          <a:xfrm>
            <a:off x="467474" y="3621024"/>
            <a:ext cx="6006478" cy="5891279"/>
            <a:chOff x="3415552" y="416644"/>
            <a:chExt cx="6120333" cy="5969642"/>
          </a:xfrm>
        </p:grpSpPr>
        <p:sp>
          <p:nvSpPr>
            <p:cNvPr id="32" name="テキスト ボックス 31">
              <a:extLst>
                <a:ext uri="{FF2B5EF4-FFF2-40B4-BE49-F238E27FC236}">
                  <a16:creationId xmlns:a16="http://schemas.microsoft.com/office/drawing/2014/main" id="{91F791CD-2852-4E6C-6CB6-85FDB45CC569}"/>
                </a:ext>
              </a:extLst>
            </p:cNvPr>
            <p:cNvSpPr txBox="1"/>
            <p:nvPr/>
          </p:nvSpPr>
          <p:spPr>
            <a:xfrm>
              <a:off x="3415552" y="3614057"/>
              <a:ext cx="6120333" cy="2772229"/>
            </a:xfrm>
            <a:prstGeom prst="rect">
              <a:avLst/>
            </a:prstGeom>
            <a:noFill/>
          </p:spPr>
          <p:txBody>
            <a:bodyPr wrap="squar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  <a:solidFill>
                    <a:srgbClr val="FF0000"/>
                  </a:solidFill>
                </a:rPr>
                <a:t>持ち出し</a:t>
              </a:r>
              <a:endParaRPr lang="en-US" altLang="ja-JP" sz="5400" dirty="0">
                <a:ln w="28575">
                  <a:noFill/>
                </a:ln>
                <a:solidFill>
                  <a:srgbClr val="FF0000"/>
                </a:solidFill>
              </a:endParaRPr>
            </a:p>
            <a:p>
              <a:pPr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  <a:solidFill>
                    <a:srgbClr val="FF0000"/>
                  </a:solidFill>
                </a:rPr>
                <a:t>厳禁</a:t>
              </a:r>
              <a:r>
                <a:rPr lang="en-US" altLang="ja-JP" sz="5400" dirty="0">
                  <a:ln w="28575">
                    <a:noFill/>
                  </a:ln>
                  <a:solidFill>
                    <a:srgbClr val="FF0000"/>
                  </a:solidFill>
                </a:rPr>
                <a:t>!</a:t>
              </a:r>
            </a:p>
          </p:txBody>
        </p:sp>
        <p:sp>
          <p:nvSpPr>
            <p:cNvPr id="33" name="テキスト ボックス 32">
              <a:extLst>
                <a:ext uri="{FF2B5EF4-FFF2-40B4-BE49-F238E27FC236}">
                  <a16:creationId xmlns:a16="http://schemas.microsoft.com/office/drawing/2014/main" id="{2B076828-D786-0AC1-6DA3-58C72DB4F4EA}"/>
                </a:ext>
              </a:extLst>
            </p:cNvPr>
            <p:cNvSpPr txBox="1"/>
            <p:nvPr/>
          </p:nvSpPr>
          <p:spPr>
            <a:xfrm>
              <a:off x="3415552" y="416644"/>
              <a:ext cx="6120333" cy="2772229"/>
            </a:xfrm>
            <a:prstGeom prst="rect">
              <a:avLst/>
            </a:prstGeom>
            <a:noFill/>
          </p:spPr>
          <p:txBody>
            <a:bodyPr wrap="squar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</a:rPr>
                <a:t>タバコ</a:t>
              </a:r>
              <a:endParaRPr lang="en-US" altLang="ja-JP" sz="5400" dirty="0">
                <a:ln w="28575">
                  <a:noFill/>
                </a:ln>
              </a:endParaRPr>
            </a:p>
            <a:p>
              <a:pPr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</a:rPr>
                <a:t>盗難注意</a:t>
              </a:r>
              <a:r>
                <a:rPr lang="en-US" altLang="ja-JP" sz="5400" dirty="0">
                  <a:ln w="28575">
                    <a:noFill/>
                  </a:ln>
                </a:rPr>
                <a:t>!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9239608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1BE0E44-F4B5-AB80-936C-4C5DF231217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フリーフォーム: 図形 5">
            <a:extLst>
              <a:ext uri="{FF2B5EF4-FFF2-40B4-BE49-F238E27FC236}">
                <a16:creationId xmlns:a16="http://schemas.microsoft.com/office/drawing/2014/main" id="{E4420D4F-8AF3-284F-A7EC-E9453AD700CD}"/>
              </a:ext>
            </a:extLst>
          </p:cNvPr>
          <p:cNvSpPr/>
          <p:nvPr/>
        </p:nvSpPr>
        <p:spPr>
          <a:xfrm rot="5400000">
            <a:off x="533645" y="88640"/>
            <a:ext cx="5790707" cy="6248401"/>
          </a:xfrm>
          <a:custGeom>
            <a:avLst/>
            <a:gdLst>
              <a:gd name="connsiteX0" fmla="*/ 0 w 5519850"/>
              <a:gd name="connsiteY0" fmla="*/ 590633 h 6248401"/>
              <a:gd name="connsiteX1" fmla="*/ 19543 w 5519850"/>
              <a:gd name="connsiteY1" fmla="*/ 569540 h 6248401"/>
              <a:gd name="connsiteX2" fmla="*/ 99086 w 5519850"/>
              <a:gd name="connsiteY2" fmla="*/ 272070 h 6248401"/>
              <a:gd name="connsiteX3" fmla="*/ 84908 w 5519850"/>
              <a:gd name="connsiteY3" fmla="*/ 132433 h 6248401"/>
              <a:gd name="connsiteX4" fmla="*/ 74031 w 5519850"/>
              <a:gd name="connsiteY4" fmla="*/ 92590 h 6248401"/>
              <a:gd name="connsiteX5" fmla="*/ 110082 w 5519850"/>
              <a:gd name="connsiteY5" fmla="*/ 106514 h 6248401"/>
              <a:gd name="connsiteX6" fmla="*/ 233876 w 5519850"/>
              <a:gd name="connsiteY6" fmla="*/ 124300 h 6248401"/>
              <a:gd name="connsiteX7" fmla="*/ 497598 w 5519850"/>
              <a:gd name="connsiteY7" fmla="*/ 24517 h 6248401"/>
              <a:gd name="connsiteX8" fmla="*/ 516296 w 5519850"/>
              <a:gd name="connsiteY8" fmla="*/ 2 h 6248401"/>
              <a:gd name="connsiteX9" fmla="*/ 534994 w 5519850"/>
              <a:gd name="connsiteY9" fmla="*/ 24517 h 6248401"/>
              <a:gd name="connsiteX10" fmla="*/ 798715 w 5519850"/>
              <a:gd name="connsiteY10" fmla="*/ 124300 h 6248401"/>
              <a:gd name="connsiteX11" fmla="*/ 1062437 w 5519850"/>
              <a:gd name="connsiteY11" fmla="*/ 24517 h 6248401"/>
              <a:gd name="connsiteX12" fmla="*/ 1081135 w 5519850"/>
              <a:gd name="connsiteY12" fmla="*/ 2 h 6248401"/>
              <a:gd name="connsiteX13" fmla="*/ 1099833 w 5519850"/>
              <a:gd name="connsiteY13" fmla="*/ 24517 h 6248401"/>
              <a:gd name="connsiteX14" fmla="*/ 1363554 w 5519850"/>
              <a:gd name="connsiteY14" fmla="*/ 124300 h 6248401"/>
              <a:gd name="connsiteX15" fmla="*/ 1627276 w 5519850"/>
              <a:gd name="connsiteY15" fmla="*/ 24517 h 6248401"/>
              <a:gd name="connsiteX16" fmla="*/ 1645974 w 5519850"/>
              <a:gd name="connsiteY16" fmla="*/ 1 h 6248401"/>
              <a:gd name="connsiteX17" fmla="*/ 1664673 w 5519850"/>
              <a:gd name="connsiteY17" fmla="*/ 24517 h 6248401"/>
              <a:gd name="connsiteX18" fmla="*/ 1714553 w 5519850"/>
              <a:gd name="connsiteY18" fmla="*/ 65506 h 6248401"/>
              <a:gd name="connsiteX19" fmla="*/ 1768515 w 5519850"/>
              <a:gd name="connsiteY19" fmla="*/ 92795 h 6248401"/>
              <a:gd name="connsiteX20" fmla="*/ 1768459 w 5519850"/>
              <a:gd name="connsiteY20" fmla="*/ 92589 h 6248401"/>
              <a:gd name="connsiteX21" fmla="*/ 1787845 w 5519850"/>
              <a:gd name="connsiteY21" fmla="*/ 100077 h 6248401"/>
              <a:gd name="connsiteX22" fmla="*/ 1834477 w 5519850"/>
              <a:gd name="connsiteY22" fmla="*/ 113133 h 6248401"/>
              <a:gd name="connsiteX23" fmla="*/ 1855409 w 5519850"/>
              <a:gd name="connsiteY23" fmla="*/ 117757 h 6248401"/>
              <a:gd name="connsiteX24" fmla="*/ 1928343 w 5519850"/>
              <a:gd name="connsiteY24" fmla="*/ 124296 h 6248401"/>
              <a:gd name="connsiteX25" fmla="*/ 2007786 w 5519850"/>
              <a:gd name="connsiteY25" fmla="*/ 117174 h 6248401"/>
              <a:gd name="connsiteX26" fmla="*/ 2192025 w 5519850"/>
              <a:gd name="connsiteY26" fmla="*/ 24516 h 6248401"/>
              <a:gd name="connsiteX27" fmla="*/ 2210723 w 5519850"/>
              <a:gd name="connsiteY27" fmla="*/ 1 h 6248401"/>
              <a:gd name="connsiteX28" fmla="*/ 2210768 w 5519850"/>
              <a:gd name="connsiteY28" fmla="*/ 60 h 6248401"/>
              <a:gd name="connsiteX29" fmla="*/ 2210813 w 5519850"/>
              <a:gd name="connsiteY29" fmla="*/ 1 h 6248401"/>
              <a:gd name="connsiteX30" fmla="*/ 2229512 w 5519850"/>
              <a:gd name="connsiteY30" fmla="*/ 24517 h 6248401"/>
              <a:gd name="connsiteX31" fmla="*/ 2413751 w 5519850"/>
              <a:gd name="connsiteY31" fmla="*/ 117175 h 6248401"/>
              <a:gd name="connsiteX32" fmla="*/ 2493183 w 5519850"/>
              <a:gd name="connsiteY32" fmla="*/ 124296 h 6248401"/>
              <a:gd name="connsiteX33" fmla="*/ 2572625 w 5519850"/>
              <a:gd name="connsiteY33" fmla="*/ 117174 h 6248401"/>
              <a:gd name="connsiteX34" fmla="*/ 2756864 w 5519850"/>
              <a:gd name="connsiteY34" fmla="*/ 24516 h 6248401"/>
              <a:gd name="connsiteX35" fmla="*/ 2775562 w 5519850"/>
              <a:gd name="connsiteY35" fmla="*/ 1 h 6248401"/>
              <a:gd name="connsiteX36" fmla="*/ 2775608 w 5519850"/>
              <a:gd name="connsiteY36" fmla="*/ 61 h 6248401"/>
              <a:gd name="connsiteX37" fmla="*/ 2775653 w 5519850"/>
              <a:gd name="connsiteY37" fmla="*/ 2 h 6248401"/>
              <a:gd name="connsiteX38" fmla="*/ 2794351 w 5519850"/>
              <a:gd name="connsiteY38" fmla="*/ 24517 h 6248401"/>
              <a:gd name="connsiteX39" fmla="*/ 2978590 w 5519850"/>
              <a:gd name="connsiteY39" fmla="*/ 117175 h 6248401"/>
              <a:gd name="connsiteX40" fmla="*/ 3058022 w 5519850"/>
              <a:gd name="connsiteY40" fmla="*/ 124296 h 6248401"/>
              <a:gd name="connsiteX41" fmla="*/ 3137464 w 5519850"/>
              <a:gd name="connsiteY41" fmla="*/ 117174 h 6248401"/>
              <a:gd name="connsiteX42" fmla="*/ 3321703 w 5519850"/>
              <a:gd name="connsiteY42" fmla="*/ 24516 h 6248401"/>
              <a:gd name="connsiteX43" fmla="*/ 3340401 w 5519850"/>
              <a:gd name="connsiteY43" fmla="*/ 0 h 6248401"/>
              <a:gd name="connsiteX44" fmla="*/ 3340447 w 5519850"/>
              <a:gd name="connsiteY44" fmla="*/ 61 h 6248401"/>
              <a:gd name="connsiteX45" fmla="*/ 3340493 w 5519850"/>
              <a:gd name="connsiteY45" fmla="*/ 1 h 6248401"/>
              <a:gd name="connsiteX46" fmla="*/ 3359191 w 5519850"/>
              <a:gd name="connsiteY46" fmla="*/ 24517 h 6248401"/>
              <a:gd name="connsiteX47" fmla="*/ 3543430 w 5519850"/>
              <a:gd name="connsiteY47" fmla="*/ 117175 h 6248401"/>
              <a:gd name="connsiteX48" fmla="*/ 3622862 w 5519850"/>
              <a:gd name="connsiteY48" fmla="*/ 124296 h 6248401"/>
              <a:gd name="connsiteX49" fmla="*/ 3695823 w 5519850"/>
              <a:gd name="connsiteY49" fmla="*/ 117755 h 6248401"/>
              <a:gd name="connsiteX50" fmla="*/ 3716702 w 5519850"/>
              <a:gd name="connsiteY50" fmla="*/ 113143 h 6248401"/>
              <a:gd name="connsiteX51" fmla="*/ 3774416 w 5519850"/>
              <a:gd name="connsiteY51" fmla="*/ 96983 h 6248401"/>
              <a:gd name="connsiteX52" fmla="*/ 3886542 w 5519850"/>
              <a:gd name="connsiteY52" fmla="*/ 24516 h 6248401"/>
              <a:gd name="connsiteX53" fmla="*/ 3905241 w 5519850"/>
              <a:gd name="connsiteY53" fmla="*/ 0 h 6248401"/>
              <a:gd name="connsiteX54" fmla="*/ 3923940 w 5519850"/>
              <a:gd name="connsiteY54" fmla="*/ 24516 h 6248401"/>
              <a:gd name="connsiteX55" fmla="*/ 4187661 w 5519850"/>
              <a:gd name="connsiteY55" fmla="*/ 124299 h 6248401"/>
              <a:gd name="connsiteX56" fmla="*/ 4451382 w 5519850"/>
              <a:gd name="connsiteY56" fmla="*/ 24516 h 6248401"/>
              <a:gd name="connsiteX57" fmla="*/ 4470080 w 5519850"/>
              <a:gd name="connsiteY57" fmla="*/ 1 h 6248401"/>
              <a:gd name="connsiteX58" fmla="*/ 4488779 w 5519850"/>
              <a:gd name="connsiteY58" fmla="*/ 24516 h 6248401"/>
              <a:gd name="connsiteX59" fmla="*/ 4752500 w 5519850"/>
              <a:gd name="connsiteY59" fmla="*/ 124299 h 6248401"/>
              <a:gd name="connsiteX60" fmla="*/ 5016221 w 5519850"/>
              <a:gd name="connsiteY60" fmla="*/ 24516 h 6248401"/>
              <a:gd name="connsiteX61" fmla="*/ 5034920 w 5519850"/>
              <a:gd name="connsiteY61" fmla="*/ 0 h 6248401"/>
              <a:gd name="connsiteX62" fmla="*/ 5053618 w 5519850"/>
              <a:gd name="connsiteY62" fmla="*/ 24516 h 6248401"/>
              <a:gd name="connsiteX63" fmla="*/ 5317340 w 5519850"/>
              <a:gd name="connsiteY63" fmla="*/ 124299 h 6248401"/>
              <a:gd name="connsiteX64" fmla="*/ 5441134 w 5519850"/>
              <a:gd name="connsiteY64" fmla="*/ 106513 h 6248401"/>
              <a:gd name="connsiteX65" fmla="*/ 5442122 w 5519850"/>
              <a:gd name="connsiteY65" fmla="*/ 106132 h 6248401"/>
              <a:gd name="connsiteX66" fmla="*/ 5434942 w 5519850"/>
              <a:gd name="connsiteY66" fmla="*/ 132432 h 6248401"/>
              <a:gd name="connsiteX67" fmla="*/ 5420765 w 5519850"/>
              <a:gd name="connsiteY67" fmla="*/ 272069 h 6248401"/>
              <a:gd name="connsiteX68" fmla="*/ 5500307 w 5519850"/>
              <a:gd name="connsiteY68" fmla="*/ 569539 h 6248401"/>
              <a:gd name="connsiteX69" fmla="*/ 5519850 w 5519850"/>
              <a:gd name="connsiteY69" fmla="*/ 590632 h 6248401"/>
              <a:gd name="connsiteX70" fmla="*/ 5500307 w 5519850"/>
              <a:gd name="connsiteY70" fmla="*/ 611725 h 6248401"/>
              <a:gd name="connsiteX71" fmla="*/ 5420765 w 5519850"/>
              <a:gd name="connsiteY71" fmla="*/ 909195 h 6248401"/>
              <a:gd name="connsiteX72" fmla="*/ 5500307 w 5519850"/>
              <a:gd name="connsiteY72" fmla="*/ 1206665 h 6248401"/>
              <a:gd name="connsiteX73" fmla="*/ 5519849 w 5519850"/>
              <a:gd name="connsiteY73" fmla="*/ 1227756 h 6248401"/>
              <a:gd name="connsiteX74" fmla="*/ 5500307 w 5519850"/>
              <a:gd name="connsiteY74" fmla="*/ 1248847 h 6248401"/>
              <a:gd name="connsiteX75" fmla="*/ 5420764 w 5519850"/>
              <a:gd name="connsiteY75" fmla="*/ 1546317 h 6248401"/>
              <a:gd name="connsiteX76" fmla="*/ 5500306 w 5519850"/>
              <a:gd name="connsiteY76" fmla="*/ 1843788 h 6248401"/>
              <a:gd name="connsiteX77" fmla="*/ 5519848 w 5519850"/>
              <a:gd name="connsiteY77" fmla="*/ 1864879 h 6248401"/>
              <a:gd name="connsiteX78" fmla="*/ 5500306 w 5519850"/>
              <a:gd name="connsiteY78" fmla="*/ 1885970 h 6248401"/>
              <a:gd name="connsiteX79" fmla="*/ 5420764 w 5519850"/>
              <a:gd name="connsiteY79" fmla="*/ 2183440 h 6248401"/>
              <a:gd name="connsiteX80" fmla="*/ 5500306 w 5519850"/>
              <a:gd name="connsiteY80" fmla="*/ 2480910 h 6248401"/>
              <a:gd name="connsiteX81" fmla="*/ 5519848 w 5519850"/>
              <a:gd name="connsiteY81" fmla="*/ 2502002 h 6248401"/>
              <a:gd name="connsiteX82" fmla="*/ 5500306 w 5519850"/>
              <a:gd name="connsiteY82" fmla="*/ 2523093 h 6248401"/>
              <a:gd name="connsiteX83" fmla="*/ 5420764 w 5519850"/>
              <a:gd name="connsiteY83" fmla="*/ 2820563 h 6248401"/>
              <a:gd name="connsiteX84" fmla="*/ 5500306 w 5519850"/>
              <a:gd name="connsiteY84" fmla="*/ 3118033 h 6248401"/>
              <a:gd name="connsiteX85" fmla="*/ 5519848 w 5519850"/>
              <a:gd name="connsiteY85" fmla="*/ 3139124 h 6248401"/>
              <a:gd name="connsiteX86" fmla="*/ 5500306 w 5519850"/>
              <a:gd name="connsiteY86" fmla="*/ 3160216 h 6248401"/>
              <a:gd name="connsiteX87" fmla="*/ 5420764 w 5519850"/>
              <a:gd name="connsiteY87" fmla="*/ 3457686 h 6248401"/>
              <a:gd name="connsiteX88" fmla="*/ 5500306 w 5519850"/>
              <a:gd name="connsiteY88" fmla="*/ 3755154 h 6248401"/>
              <a:gd name="connsiteX89" fmla="*/ 5519848 w 5519850"/>
              <a:gd name="connsiteY89" fmla="*/ 3776245 h 6248401"/>
              <a:gd name="connsiteX90" fmla="*/ 5500306 w 5519850"/>
              <a:gd name="connsiteY90" fmla="*/ 3797336 h 6248401"/>
              <a:gd name="connsiteX91" fmla="*/ 5420764 w 5519850"/>
              <a:gd name="connsiteY91" fmla="*/ 4094806 h 6248401"/>
              <a:gd name="connsiteX92" fmla="*/ 5500306 w 5519850"/>
              <a:gd name="connsiteY92" fmla="*/ 4392276 h 6248401"/>
              <a:gd name="connsiteX93" fmla="*/ 5519848 w 5519850"/>
              <a:gd name="connsiteY93" fmla="*/ 4413367 h 6248401"/>
              <a:gd name="connsiteX94" fmla="*/ 5500306 w 5519850"/>
              <a:gd name="connsiteY94" fmla="*/ 4434459 h 6248401"/>
              <a:gd name="connsiteX95" fmla="*/ 5420764 w 5519850"/>
              <a:gd name="connsiteY95" fmla="*/ 4731929 h 6248401"/>
              <a:gd name="connsiteX96" fmla="*/ 5500306 w 5519850"/>
              <a:gd name="connsiteY96" fmla="*/ 5029399 h 6248401"/>
              <a:gd name="connsiteX97" fmla="*/ 5519848 w 5519850"/>
              <a:gd name="connsiteY97" fmla="*/ 5050490 h 6248401"/>
              <a:gd name="connsiteX98" fmla="*/ 5500306 w 5519850"/>
              <a:gd name="connsiteY98" fmla="*/ 5071581 h 6248401"/>
              <a:gd name="connsiteX99" fmla="*/ 5420764 w 5519850"/>
              <a:gd name="connsiteY99" fmla="*/ 5369051 h 6248401"/>
              <a:gd name="connsiteX100" fmla="*/ 5500306 w 5519850"/>
              <a:gd name="connsiteY100" fmla="*/ 5666522 h 6248401"/>
              <a:gd name="connsiteX101" fmla="*/ 5519848 w 5519850"/>
              <a:gd name="connsiteY101" fmla="*/ 5687613 h 6248401"/>
              <a:gd name="connsiteX102" fmla="*/ 5500306 w 5519850"/>
              <a:gd name="connsiteY102" fmla="*/ 5708704 h 6248401"/>
              <a:gd name="connsiteX103" fmla="*/ 5420764 w 5519850"/>
              <a:gd name="connsiteY103" fmla="*/ 6006174 h 6248401"/>
              <a:gd name="connsiteX104" fmla="*/ 5424430 w 5519850"/>
              <a:gd name="connsiteY104" fmla="*/ 6078472 h 6248401"/>
              <a:gd name="connsiteX105" fmla="*/ 5434086 w 5519850"/>
              <a:gd name="connsiteY105" fmla="*/ 6140330 h 6248401"/>
              <a:gd name="connsiteX106" fmla="*/ 5381434 w 5519850"/>
              <a:gd name="connsiteY106" fmla="*/ 6128699 h 6248401"/>
              <a:gd name="connsiteX107" fmla="*/ 5317339 w 5519850"/>
              <a:gd name="connsiteY107" fmla="*/ 6124101 h 6248401"/>
              <a:gd name="connsiteX108" fmla="*/ 5053618 w 5519850"/>
              <a:gd name="connsiteY108" fmla="*/ 6223885 h 6248401"/>
              <a:gd name="connsiteX109" fmla="*/ 5034919 w 5519850"/>
              <a:gd name="connsiteY109" fmla="*/ 6248400 h 6248401"/>
              <a:gd name="connsiteX110" fmla="*/ 5016220 w 5519850"/>
              <a:gd name="connsiteY110" fmla="*/ 6223885 h 6248401"/>
              <a:gd name="connsiteX111" fmla="*/ 4752499 w 5519850"/>
              <a:gd name="connsiteY111" fmla="*/ 6124101 h 6248401"/>
              <a:gd name="connsiteX112" fmla="*/ 4488778 w 5519850"/>
              <a:gd name="connsiteY112" fmla="*/ 6223885 h 6248401"/>
              <a:gd name="connsiteX113" fmla="*/ 4470080 w 5519850"/>
              <a:gd name="connsiteY113" fmla="*/ 6248400 h 6248401"/>
              <a:gd name="connsiteX114" fmla="*/ 4451381 w 5519850"/>
              <a:gd name="connsiteY114" fmla="*/ 6223884 h 6248401"/>
              <a:gd name="connsiteX115" fmla="*/ 4187660 w 5519850"/>
              <a:gd name="connsiteY115" fmla="*/ 6124101 h 6248401"/>
              <a:gd name="connsiteX116" fmla="*/ 3923939 w 5519850"/>
              <a:gd name="connsiteY116" fmla="*/ 6223884 h 6248401"/>
              <a:gd name="connsiteX117" fmla="*/ 3905240 w 5519850"/>
              <a:gd name="connsiteY117" fmla="*/ 6248400 h 6248401"/>
              <a:gd name="connsiteX118" fmla="*/ 3886542 w 5519850"/>
              <a:gd name="connsiteY118" fmla="*/ 6223884 h 6248401"/>
              <a:gd name="connsiteX119" fmla="*/ 3774415 w 5519850"/>
              <a:gd name="connsiteY119" fmla="*/ 6151417 h 6248401"/>
              <a:gd name="connsiteX120" fmla="*/ 3716737 w 5519850"/>
              <a:gd name="connsiteY120" fmla="*/ 6135268 h 6248401"/>
              <a:gd name="connsiteX121" fmla="*/ 3695803 w 5519850"/>
              <a:gd name="connsiteY121" fmla="*/ 6130644 h 6248401"/>
              <a:gd name="connsiteX122" fmla="*/ 3622871 w 5519850"/>
              <a:gd name="connsiteY122" fmla="*/ 6124106 h 6248401"/>
              <a:gd name="connsiteX123" fmla="*/ 3543429 w 5519850"/>
              <a:gd name="connsiteY123" fmla="*/ 6131227 h 6248401"/>
              <a:gd name="connsiteX124" fmla="*/ 3359190 w 5519850"/>
              <a:gd name="connsiteY124" fmla="*/ 6223886 h 6248401"/>
              <a:gd name="connsiteX125" fmla="*/ 3340491 w 5519850"/>
              <a:gd name="connsiteY125" fmla="*/ 6248401 h 6248401"/>
              <a:gd name="connsiteX126" fmla="*/ 3340445 w 5519850"/>
              <a:gd name="connsiteY126" fmla="*/ 6248341 h 6248401"/>
              <a:gd name="connsiteX127" fmla="*/ 3340401 w 5519850"/>
              <a:gd name="connsiteY127" fmla="*/ 6248400 h 6248401"/>
              <a:gd name="connsiteX128" fmla="*/ 3321702 w 5519850"/>
              <a:gd name="connsiteY128" fmla="*/ 6223884 h 6248401"/>
              <a:gd name="connsiteX129" fmla="*/ 3137463 w 5519850"/>
              <a:gd name="connsiteY129" fmla="*/ 6131226 h 6248401"/>
              <a:gd name="connsiteX130" fmla="*/ 3058035 w 5519850"/>
              <a:gd name="connsiteY130" fmla="*/ 6124105 h 6248401"/>
              <a:gd name="connsiteX131" fmla="*/ 2978589 w 5519850"/>
              <a:gd name="connsiteY131" fmla="*/ 6131227 h 6248401"/>
              <a:gd name="connsiteX132" fmla="*/ 2794350 w 5519850"/>
              <a:gd name="connsiteY132" fmla="*/ 6223886 h 6248401"/>
              <a:gd name="connsiteX133" fmla="*/ 2775652 w 5519850"/>
              <a:gd name="connsiteY133" fmla="*/ 6248401 h 6248401"/>
              <a:gd name="connsiteX134" fmla="*/ 2775606 w 5519850"/>
              <a:gd name="connsiteY134" fmla="*/ 6248341 h 6248401"/>
              <a:gd name="connsiteX135" fmla="*/ 2775562 w 5519850"/>
              <a:gd name="connsiteY135" fmla="*/ 6248399 h 6248401"/>
              <a:gd name="connsiteX136" fmla="*/ 2756863 w 5519850"/>
              <a:gd name="connsiteY136" fmla="*/ 6223884 h 6248401"/>
              <a:gd name="connsiteX137" fmla="*/ 2572625 w 5519850"/>
              <a:gd name="connsiteY137" fmla="*/ 6131226 h 6248401"/>
              <a:gd name="connsiteX138" fmla="*/ 2493196 w 5519850"/>
              <a:gd name="connsiteY138" fmla="*/ 6124105 h 6248401"/>
              <a:gd name="connsiteX139" fmla="*/ 2413750 w 5519850"/>
              <a:gd name="connsiteY139" fmla="*/ 6131227 h 6248401"/>
              <a:gd name="connsiteX140" fmla="*/ 2229511 w 5519850"/>
              <a:gd name="connsiteY140" fmla="*/ 6223885 h 6248401"/>
              <a:gd name="connsiteX141" fmla="*/ 2210813 w 5519850"/>
              <a:gd name="connsiteY141" fmla="*/ 6248401 h 6248401"/>
              <a:gd name="connsiteX142" fmla="*/ 2210767 w 5519850"/>
              <a:gd name="connsiteY142" fmla="*/ 6248341 h 6248401"/>
              <a:gd name="connsiteX143" fmla="*/ 2210723 w 5519850"/>
              <a:gd name="connsiteY143" fmla="*/ 6248400 h 6248401"/>
              <a:gd name="connsiteX144" fmla="*/ 2192024 w 5519850"/>
              <a:gd name="connsiteY144" fmla="*/ 6223884 h 6248401"/>
              <a:gd name="connsiteX145" fmla="*/ 2007785 w 5519850"/>
              <a:gd name="connsiteY145" fmla="*/ 6131226 h 6248401"/>
              <a:gd name="connsiteX146" fmla="*/ 1928356 w 5519850"/>
              <a:gd name="connsiteY146" fmla="*/ 6124105 h 6248401"/>
              <a:gd name="connsiteX147" fmla="*/ 1855388 w 5519850"/>
              <a:gd name="connsiteY147" fmla="*/ 6130647 h 6248401"/>
              <a:gd name="connsiteX148" fmla="*/ 1834525 w 5519850"/>
              <a:gd name="connsiteY148" fmla="*/ 6135255 h 6248401"/>
              <a:gd name="connsiteX149" fmla="*/ 1787818 w 5519850"/>
              <a:gd name="connsiteY149" fmla="*/ 6148333 h 6248401"/>
              <a:gd name="connsiteX150" fmla="*/ 1777565 w 5519850"/>
              <a:gd name="connsiteY150" fmla="*/ 6152293 h 6248401"/>
              <a:gd name="connsiteX151" fmla="*/ 1777887 w 5519850"/>
              <a:gd name="connsiteY151" fmla="*/ 6151113 h 6248401"/>
              <a:gd name="connsiteX152" fmla="*/ 1776799 w 5519850"/>
              <a:gd name="connsiteY152" fmla="*/ 6151418 h 6248401"/>
              <a:gd name="connsiteX153" fmla="*/ 1664673 w 5519850"/>
              <a:gd name="connsiteY153" fmla="*/ 6223885 h 6248401"/>
              <a:gd name="connsiteX154" fmla="*/ 1645974 w 5519850"/>
              <a:gd name="connsiteY154" fmla="*/ 6248401 h 6248401"/>
              <a:gd name="connsiteX155" fmla="*/ 1627276 w 5519850"/>
              <a:gd name="connsiteY155" fmla="*/ 6223885 h 6248401"/>
              <a:gd name="connsiteX156" fmla="*/ 1363554 w 5519850"/>
              <a:gd name="connsiteY156" fmla="*/ 6124101 h 6248401"/>
              <a:gd name="connsiteX157" fmla="*/ 1099832 w 5519850"/>
              <a:gd name="connsiteY157" fmla="*/ 6223885 h 6248401"/>
              <a:gd name="connsiteX158" fmla="*/ 1081135 w 5519850"/>
              <a:gd name="connsiteY158" fmla="*/ 6248400 h 6248401"/>
              <a:gd name="connsiteX159" fmla="*/ 1062437 w 5519850"/>
              <a:gd name="connsiteY159" fmla="*/ 6223885 h 6248401"/>
              <a:gd name="connsiteX160" fmla="*/ 798715 w 5519850"/>
              <a:gd name="connsiteY160" fmla="*/ 6124101 h 6248401"/>
              <a:gd name="connsiteX161" fmla="*/ 534994 w 5519850"/>
              <a:gd name="connsiteY161" fmla="*/ 6223885 h 6248401"/>
              <a:gd name="connsiteX162" fmla="*/ 516296 w 5519850"/>
              <a:gd name="connsiteY162" fmla="*/ 6248401 h 6248401"/>
              <a:gd name="connsiteX163" fmla="*/ 497597 w 5519850"/>
              <a:gd name="connsiteY163" fmla="*/ 6223885 h 6248401"/>
              <a:gd name="connsiteX164" fmla="*/ 233876 w 5519850"/>
              <a:gd name="connsiteY164" fmla="*/ 6124101 h 6248401"/>
              <a:gd name="connsiteX165" fmla="*/ 110081 w 5519850"/>
              <a:gd name="connsiteY165" fmla="*/ 6141887 h 6248401"/>
              <a:gd name="connsiteX166" fmla="*/ 83138 w 5519850"/>
              <a:gd name="connsiteY166" fmla="*/ 6152294 h 6248401"/>
              <a:gd name="connsiteX167" fmla="*/ 84909 w 5519850"/>
              <a:gd name="connsiteY167" fmla="*/ 6145811 h 6248401"/>
              <a:gd name="connsiteX168" fmla="*/ 99086 w 5519850"/>
              <a:gd name="connsiteY168" fmla="*/ 6006174 h 6248401"/>
              <a:gd name="connsiteX169" fmla="*/ 19544 w 5519850"/>
              <a:gd name="connsiteY169" fmla="*/ 5708704 h 6248401"/>
              <a:gd name="connsiteX170" fmla="*/ 2 w 5519850"/>
              <a:gd name="connsiteY170" fmla="*/ 5687613 h 6248401"/>
              <a:gd name="connsiteX171" fmla="*/ 19544 w 5519850"/>
              <a:gd name="connsiteY171" fmla="*/ 5666522 h 6248401"/>
              <a:gd name="connsiteX172" fmla="*/ 99086 w 5519850"/>
              <a:gd name="connsiteY172" fmla="*/ 5369051 h 6248401"/>
              <a:gd name="connsiteX173" fmla="*/ 19544 w 5519850"/>
              <a:gd name="connsiteY173" fmla="*/ 5071581 h 6248401"/>
              <a:gd name="connsiteX174" fmla="*/ 2 w 5519850"/>
              <a:gd name="connsiteY174" fmla="*/ 5050490 h 6248401"/>
              <a:gd name="connsiteX175" fmla="*/ 19543 w 5519850"/>
              <a:gd name="connsiteY175" fmla="*/ 5029399 h 6248401"/>
              <a:gd name="connsiteX176" fmla="*/ 99086 w 5519850"/>
              <a:gd name="connsiteY176" fmla="*/ 4731929 h 6248401"/>
              <a:gd name="connsiteX177" fmla="*/ 19543 w 5519850"/>
              <a:gd name="connsiteY177" fmla="*/ 4434458 h 6248401"/>
              <a:gd name="connsiteX178" fmla="*/ 2 w 5519850"/>
              <a:gd name="connsiteY178" fmla="*/ 4413367 h 6248401"/>
              <a:gd name="connsiteX179" fmla="*/ 19543 w 5519850"/>
              <a:gd name="connsiteY179" fmla="*/ 4392276 h 6248401"/>
              <a:gd name="connsiteX180" fmla="*/ 99086 w 5519850"/>
              <a:gd name="connsiteY180" fmla="*/ 4094806 h 6248401"/>
              <a:gd name="connsiteX181" fmla="*/ 19543 w 5519850"/>
              <a:gd name="connsiteY181" fmla="*/ 3797336 h 6248401"/>
              <a:gd name="connsiteX182" fmla="*/ 1 w 5519850"/>
              <a:gd name="connsiteY182" fmla="*/ 3776245 h 6248401"/>
              <a:gd name="connsiteX183" fmla="*/ 19543 w 5519850"/>
              <a:gd name="connsiteY183" fmla="*/ 3755153 h 6248401"/>
              <a:gd name="connsiteX184" fmla="*/ 99086 w 5519850"/>
              <a:gd name="connsiteY184" fmla="*/ 3457687 h 6248401"/>
              <a:gd name="connsiteX185" fmla="*/ 19543 w 5519850"/>
              <a:gd name="connsiteY185" fmla="*/ 3160217 h 6248401"/>
              <a:gd name="connsiteX186" fmla="*/ 1 w 5519850"/>
              <a:gd name="connsiteY186" fmla="*/ 3139125 h 6248401"/>
              <a:gd name="connsiteX187" fmla="*/ 19543 w 5519850"/>
              <a:gd name="connsiteY187" fmla="*/ 3118034 h 6248401"/>
              <a:gd name="connsiteX188" fmla="*/ 99086 w 5519850"/>
              <a:gd name="connsiteY188" fmla="*/ 2820564 h 6248401"/>
              <a:gd name="connsiteX189" fmla="*/ 19543 w 5519850"/>
              <a:gd name="connsiteY189" fmla="*/ 2523094 h 6248401"/>
              <a:gd name="connsiteX190" fmla="*/ 1 w 5519850"/>
              <a:gd name="connsiteY190" fmla="*/ 2502003 h 6248401"/>
              <a:gd name="connsiteX191" fmla="*/ 19543 w 5519850"/>
              <a:gd name="connsiteY191" fmla="*/ 2480911 h 6248401"/>
              <a:gd name="connsiteX192" fmla="*/ 99086 w 5519850"/>
              <a:gd name="connsiteY192" fmla="*/ 2183441 h 6248401"/>
              <a:gd name="connsiteX193" fmla="*/ 19543 w 5519850"/>
              <a:gd name="connsiteY193" fmla="*/ 1885971 h 6248401"/>
              <a:gd name="connsiteX194" fmla="*/ 1 w 5519850"/>
              <a:gd name="connsiteY194" fmla="*/ 1864880 h 6248401"/>
              <a:gd name="connsiteX195" fmla="*/ 19543 w 5519850"/>
              <a:gd name="connsiteY195" fmla="*/ 1843789 h 6248401"/>
              <a:gd name="connsiteX196" fmla="*/ 99086 w 5519850"/>
              <a:gd name="connsiteY196" fmla="*/ 1546318 h 6248401"/>
              <a:gd name="connsiteX197" fmla="*/ 19543 w 5519850"/>
              <a:gd name="connsiteY197" fmla="*/ 1248848 h 6248401"/>
              <a:gd name="connsiteX198" fmla="*/ 1 w 5519850"/>
              <a:gd name="connsiteY198" fmla="*/ 1227757 h 6248401"/>
              <a:gd name="connsiteX199" fmla="*/ 19543 w 5519850"/>
              <a:gd name="connsiteY199" fmla="*/ 1206666 h 6248401"/>
              <a:gd name="connsiteX200" fmla="*/ 99086 w 5519850"/>
              <a:gd name="connsiteY200" fmla="*/ 909196 h 6248401"/>
              <a:gd name="connsiteX201" fmla="*/ 19543 w 5519850"/>
              <a:gd name="connsiteY201" fmla="*/ 611726 h 62484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</a:cxnLst>
            <a:rect l="l" t="t" r="r" b="b"/>
            <a:pathLst>
              <a:path w="5519850" h="6248401">
                <a:moveTo>
                  <a:pt x="0" y="590633"/>
                </a:moveTo>
                <a:lnTo>
                  <a:pt x="19543" y="569540"/>
                </a:lnTo>
                <a:cubicBezTo>
                  <a:pt x="67534" y="505072"/>
                  <a:pt x="99086" y="395898"/>
                  <a:pt x="99086" y="272070"/>
                </a:cubicBezTo>
                <a:cubicBezTo>
                  <a:pt x="99086" y="222539"/>
                  <a:pt x="94037" y="175352"/>
                  <a:pt x="84908" y="132433"/>
                </a:cubicBezTo>
                <a:lnTo>
                  <a:pt x="74031" y="92590"/>
                </a:lnTo>
                <a:lnTo>
                  <a:pt x="110082" y="106514"/>
                </a:lnTo>
                <a:cubicBezTo>
                  <a:pt x="148131" y="117967"/>
                  <a:pt x="189964" y="124300"/>
                  <a:pt x="233876" y="124300"/>
                </a:cubicBezTo>
                <a:cubicBezTo>
                  <a:pt x="343656" y="124300"/>
                  <a:pt x="440444" y="84719"/>
                  <a:pt x="497598" y="24517"/>
                </a:cubicBezTo>
                <a:lnTo>
                  <a:pt x="516296" y="2"/>
                </a:lnTo>
                <a:lnTo>
                  <a:pt x="534994" y="24517"/>
                </a:lnTo>
                <a:cubicBezTo>
                  <a:pt x="592148" y="84719"/>
                  <a:pt x="688936" y="124300"/>
                  <a:pt x="798715" y="124300"/>
                </a:cubicBezTo>
                <a:cubicBezTo>
                  <a:pt x="908495" y="124300"/>
                  <a:pt x="1005283" y="84719"/>
                  <a:pt x="1062437" y="24517"/>
                </a:cubicBezTo>
                <a:lnTo>
                  <a:pt x="1081135" y="2"/>
                </a:lnTo>
                <a:lnTo>
                  <a:pt x="1099833" y="24517"/>
                </a:lnTo>
                <a:cubicBezTo>
                  <a:pt x="1156987" y="84719"/>
                  <a:pt x="1253775" y="124300"/>
                  <a:pt x="1363554" y="124300"/>
                </a:cubicBezTo>
                <a:cubicBezTo>
                  <a:pt x="1473334" y="124300"/>
                  <a:pt x="1570122" y="84719"/>
                  <a:pt x="1627276" y="24517"/>
                </a:cubicBezTo>
                <a:lnTo>
                  <a:pt x="1645974" y="1"/>
                </a:lnTo>
                <a:lnTo>
                  <a:pt x="1664673" y="24517"/>
                </a:lnTo>
                <a:cubicBezTo>
                  <a:pt x="1678961" y="39567"/>
                  <a:pt x="1695727" y="53329"/>
                  <a:pt x="1714553" y="65506"/>
                </a:cubicBezTo>
                <a:lnTo>
                  <a:pt x="1768515" y="92795"/>
                </a:lnTo>
                <a:lnTo>
                  <a:pt x="1768459" y="92589"/>
                </a:lnTo>
                <a:lnTo>
                  <a:pt x="1787845" y="100077"/>
                </a:lnTo>
                <a:lnTo>
                  <a:pt x="1834477" y="113133"/>
                </a:lnTo>
                <a:lnTo>
                  <a:pt x="1855409" y="117757"/>
                </a:lnTo>
                <a:lnTo>
                  <a:pt x="1928343" y="124296"/>
                </a:lnTo>
                <a:lnTo>
                  <a:pt x="2007786" y="117174"/>
                </a:lnTo>
                <a:cubicBezTo>
                  <a:pt x="2084000" y="103220"/>
                  <a:pt x="2149160" y="69667"/>
                  <a:pt x="2192025" y="24516"/>
                </a:cubicBezTo>
                <a:lnTo>
                  <a:pt x="2210723" y="1"/>
                </a:lnTo>
                <a:lnTo>
                  <a:pt x="2210768" y="60"/>
                </a:lnTo>
                <a:lnTo>
                  <a:pt x="2210813" y="1"/>
                </a:lnTo>
                <a:lnTo>
                  <a:pt x="2229512" y="24517"/>
                </a:lnTo>
                <a:cubicBezTo>
                  <a:pt x="2272378" y="69668"/>
                  <a:pt x="2337537" y="103221"/>
                  <a:pt x="2413751" y="117175"/>
                </a:cubicBezTo>
                <a:lnTo>
                  <a:pt x="2493183" y="124296"/>
                </a:lnTo>
                <a:lnTo>
                  <a:pt x="2572625" y="117174"/>
                </a:lnTo>
                <a:cubicBezTo>
                  <a:pt x="2648839" y="103220"/>
                  <a:pt x="2713999" y="69667"/>
                  <a:pt x="2756864" y="24516"/>
                </a:cubicBezTo>
                <a:lnTo>
                  <a:pt x="2775562" y="1"/>
                </a:lnTo>
                <a:lnTo>
                  <a:pt x="2775608" y="61"/>
                </a:lnTo>
                <a:lnTo>
                  <a:pt x="2775653" y="2"/>
                </a:lnTo>
                <a:lnTo>
                  <a:pt x="2794351" y="24517"/>
                </a:lnTo>
                <a:cubicBezTo>
                  <a:pt x="2837217" y="69668"/>
                  <a:pt x="2902376" y="103221"/>
                  <a:pt x="2978590" y="117175"/>
                </a:cubicBezTo>
                <a:lnTo>
                  <a:pt x="3058022" y="124296"/>
                </a:lnTo>
                <a:lnTo>
                  <a:pt x="3137464" y="117174"/>
                </a:lnTo>
                <a:cubicBezTo>
                  <a:pt x="3213678" y="103220"/>
                  <a:pt x="3278837" y="69667"/>
                  <a:pt x="3321703" y="24516"/>
                </a:cubicBezTo>
                <a:lnTo>
                  <a:pt x="3340401" y="0"/>
                </a:lnTo>
                <a:lnTo>
                  <a:pt x="3340447" y="61"/>
                </a:lnTo>
                <a:lnTo>
                  <a:pt x="3340493" y="1"/>
                </a:lnTo>
                <a:lnTo>
                  <a:pt x="3359191" y="24517"/>
                </a:lnTo>
                <a:cubicBezTo>
                  <a:pt x="3402056" y="69668"/>
                  <a:pt x="3467216" y="103221"/>
                  <a:pt x="3543430" y="117175"/>
                </a:cubicBezTo>
                <a:lnTo>
                  <a:pt x="3622862" y="124296"/>
                </a:lnTo>
                <a:lnTo>
                  <a:pt x="3695823" y="117755"/>
                </a:lnTo>
                <a:lnTo>
                  <a:pt x="3716702" y="113143"/>
                </a:lnTo>
                <a:lnTo>
                  <a:pt x="3774416" y="96983"/>
                </a:lnTo>
                <a:cubicBezTo>
                  <a:pt x="3819480" y="79563"/>
                  <a:pt x="3857965" y="54617"/>
                  <a:pt x="3886542" y="24516"/>
                </a:cubicBezTo>
                <a:lnTo>
                  <a:pt x="3905241" y="0"/>
                </a:lnTo>
                <a:lnTo>
                  <a:pt x="3923940" y="24516"/>
                </a:lnTo>
                <a:cubicBezTo>
                  <a:pt x="3981093" y="84718"/>
                  <a:pt x="4077882" y="124299"/>
                  <a:pt x="4187661" y="124299"/>
                </a:cubicBezTo>
                <a:cubicBezTo>
                  <a:pt x="4297440" y="124299"/>
                  <a:pt x="4394229" y="84718"/>
                  <a:pt x="4451382" y="24516"/>
                </a:cubicBezTo>
                <a:lnTo>
                  <a:pt x="4470080" y="1"/>
                </a:lnTo>
                <a:lnTo>
                  <a:pt x="4488779" y="24516"/>
                </a:lnTo>
                <a:cubicBezTo>
                  <a:pt x="4545932" y="84718"/>
                  <a:pt x="4642721" y="124299"/>
                  <a:pt x="4752500" y="124299"/>
                </a:cubicBezTo>
                <a:cubicBezTo>
                  <a:pt x="4862279" y="124299"/>
                  <a:pt x="4959068" y="84718"/>
                  <a:pt x="5016221" y="24516"/>
                </a:cubicBezTo>
                <a:lnTo>
                  <a:pt x="5034920" y="0"/>
                </a:lnTo>
                <a:lnTo>
                  <a:pt x="5053618" y="24516"/>
                </a:lnTo>
                <a:cubicBezTo>
                  <a:pt x="5110772" y="84718"/>
                  <a:pt x="5207560" y="124299"/>
                  <a:pt x="5317340" y="124299"/>
                </a:cubicBezTo>
                <a:cubicBezTo>
                  <a:pt x="5361252" y="124299"/>
                  <a:pt x="5403085" y="117966"/>
                  <a:pt x="5441134" y="106513"/>
                </a:cubicBezTo>
                <a:lnTo>
                  <a:pt x="5442122" y="106132"/>
                </a:lnTo>
                <a:lnTo>
                  <a:pt x="5434942" y="132432"/>
                </a:lnTo>
                <a:cubicBezTo>
                  <a:pt x="5425813" y="175351"/>
                  <a:pt x="5420765" y="222538"/>
                  <a:pt x="5420765" y="272069"/>
                </a:cubicBezTo>
                <a:cubicBezTo>
                  <a:pt x="5420765" y="395897"/>
                  <a:pt x="5452317" y="505071"/>
                  <a:pt x="5500307" y="569539"/>
                </a:cubicBezTo>
                <a:lnTo>
                  <a:pt x="5519850" y="590632"/>
                </a:lnTo>
                <a:lnTo>
                  <a:pt x="5500307" y="611725"/>
                </a:lnTo>
                <a:cubicBezTo>
                  <a:pt x="5452317" y="676192"/>
                  <a:pt x="5420765" y="785366"/>
                  <a:pt x="5420765" y="909195"/>
                </a:cubicBezTo>
                <a:cubicBezTo>
                  <a:pt x="5420765" y="1033022"/>
                  <a:pt x="5452317" y="1142197"/>
                  <a:pt x="5500307" y="1206665"/>
                </a:cubicBezTo>
                <a:lnTo>
                  <a:pt x="5519849" y="1227756"/>
                </a:lnTo>
                <a:lnTo>
                  <a:pt x="5500307" y="1248847"/>
                </a:lnTo>
                <a:cubicBezTo>
                  <a:pt x="5452317" y="1313315"/>
                  <a:pt x="5420764" y="1422489"/>
                  <a:pt x="5420764" y="1546317"/>
                </a:cubicBezTo>
                <a:cubicBezTo>
                  <a:pt x="5420764" y="1670145"/>
                  <a:pt x="5452316" y="1779320"/>
                  <a:pt x="5500306" y="1843788"/>
                </a:cubicBezTo>
                <a:lnTo>
                  <a:pt x="5519848" y="1864879"/>
                </a:lnTo>
                <a:lnTo>
                  <a:pt x="5500306" y="1885970"/>
                </a:lnTo>
                <a:cubicBezTo>
                  <a:pt x="5452316" y="1950438"/>
                  <a:pt x="5420764" y="2059612"/>
                  <a:pt x="5420764" y="2183440"/>
                </a:cubicBezTo>
                <a:cubicBezTo>
                  <a:pt x="5420764" y="2307268"/>
                  <a:pt x="5452316" y="2416442"/>
                  <a:pt x="5500306" y="2480910"/>
                </a:cubicBezTo>
                <a:lnTo>
                  <a:pt x="5519848" y="2502002"/>
                </a:lnTo>
                <a:lnTo>
                  <a:pt x="5500306" y="2523093"/>
                </a:lnTo>
                <a:cubicBezTo>
                  <a:pt x="5452316" y="2587561"/>
                  <a:pt x="5420764" y="2696735"/>
                  <a:pt x="5420764" y="2820563"/>
                </a:cubicBezTo>
                <a:cubicBezTo>
                  <a:pt x="5420764" y="2944391"/>
                  <a:pt x="5452316" y="3053565"/>
                  <a:pt x="5500306" y="3118033"/>
                </a:cubicBezTo>
                <a:lnTo>
                  <a:pt x="5519848" y="3139124"/>
                </a:lnTo>
                <a:lnTo>
                  <a:pt x="5500306" y="3160216"/>
                </a:lnTo>
                <a:cubicBezTo>
                  <a:pt x="5452316" y="3224683"/>
                  <a:pt x="5420764" y="3333857"/>
                  <a:pt x="5420764" y="3457686"/>
                </a:cubicBezTo>
                <a:cubicBezTo>
                  <a:pt x="5420764" y="3581513"/>
                  <a:pt x="5452316" y="3690686"/>
                  <a:pt x="5500306" y="3755154"/>
                </a:cubicBezTo>
                <a:lnTo>
                  <a:pt x="5519848" y="3776245"/>
                </a:lnTo>
                <a:lnTo>
                  <a:pt x="5500306" y="3797336"/>
                </a:lnTo>
                <a:cubicBezTo>
                  <a:pt x="5452316" y="3861804"/>
                  <a:pt x="5420764" y="3970979"/>
                  <a:pt x="5420764" y="4094806"/>
                </a:cubicBezTo>
                <a:cubicBezTo>
                  <a:pt x="5420764" y="4218634"/>
                  <a:pt x="5452316" y="4327808"/>
                  <a:pt x="5500306" y="4392276"/>
                </a:cubicBezTo>
                <a:lnTo>
                  <a:pt x="5519848" y="4413367"/>
                </a:lnTo>
                <a:lnTo>
                  <a:pt x="5500306" y="4434459"/>
                </a:lnTo>
                <a:cubicBezTo>
                  <a:pt x="5452316" y="4498926"/>
                  <a:pt x="5420764" y="4608101"/>
                  <a:pt x="5420764" y="4731929"/>
                </a:cubicBezTo>
                <a:cubicBezTo>
                  <a:pt x="5420764" y="4855757"/>
                  <a:pt x="5452316" y="4964931"/>
                  <a:pt x="5500306" y="5029399"/>
                </a:cubicBezTo>
                <a:lnTo>
                  <a:pt x="5519848" y="5050490"/>
                </a:lnTo>
                <a:lnTo>
                  <a:pt x="5500306" y="5071581"/>
                </a:lnTo>
                <a:cubicBezTo>
                  <a:pt x="5452316" y="5136049"/>
                  <a:pt x="5420764" y="5245223"/>
                  <a:pt x="5420764" y="5369051"/>
                </a:cubicBezTo>
                <a:cubicBezTo>
                  <a:pt x="5420764" y="5492879"/>
                  <a:pt x="5452316" y="5602054"/>
                  <a:pt x="5500306" y="5666522"/>
                </a:cubicBezTo>
                <a:lnTo>
                  <a:pt x="5519848" y="5687613"/>
                </a:lnTo>
                <a:lnTo>
                  <a:pt x="5500306" y="5708704"/>
                </a:lnTo>
                <a:cubicBezTo>
                  <a:pt x="5452316" y="5773171"/>
                  <a:pt x="5420764" y="5882346"/>
                  <a:pt x="5420764" y="6006174"/>
                </a:cubicBezTo>
                <a:cubicBezTo>
                  <a:pt x="5420764" y="6030939"/>
                  <a:pt x="5422026" y="6055119"/>
                  <a:pt x="5424430" y="6078472"/>
                </a:cubicBezTo>
                <a:lnTo>
                  <a:pt x="5434086" y="6140330"/>
                </a:lnTo>
                <a:lnTo>
                  <a:pt x="5381434" y="6128699"/>
                </a:lnTo>
                <a:cubicBezTo>
                  <a:pt x="5360731" y="6125684"/>
                  <a:pt x="5339294" y="6124101"/>
                  <a:pt x="5317339" y="6124101"/>
                </a:cubicBezTo>
                <a:cubicBezTo>
                  <a:pt x="5207560" y="6124101"/>
                  <a:pt x="5110771" y="6163682"/>
                  <a:pt x="5053618" y="6223885"/>
                </a:cubicBezTo>
                <a:lnTo>
                  <a:pt x="5034919" y="6248400"/>
                </a:lnTo>
                <a:lnTo>
                  <a:pt x="5016220" y="6223885"/>
                </a:lnTo>
                <a:cubicBezTo>
                  <a:pt x="4959067" y="6163682"/>
                  <a:pt x="4862278" y="6124101"/>
                  <a:pt x="4752499" y="6124101"/>
                </a:cubicBezTo>
                <a:cubicBezTo>
                  <a:pt x="4642720" y="6124101"/>
                  <a:pt x="4545931" y="6163682"/>
                  <a:pt x="4488778" y="6223885"/>
                </a:cubicBezTo>
                <a:lnTo>
                  <a:pt x="4470080" y="6248400"/>
                </a:lnTo>
                <a:lnTo>
                  <a:pt x="4451381" y="6223884"/>
                </a:lnTo>
                <a:cubicBezTo>
                  <a:pt x="4394228" y="6163682"/>
                  <a:pt x="4297439" y="6124101"/>
                  <a:pt x="4187660" y="6124101"/>
                </a:cubicBezTo>
                <a:cubicBezTo>
                  <a:pt x="4077881" y="6124101"/>
                  <a:pt x="3981092" y="6163682"/>
                  <a:pt x="3923939" y="6223884"/>
                </a:cubicBezTo>
                <a:lnTo>
                  <a:pt x="3905240" y="6248400"/>
                </a:lnTo>
                <a:lnTo>
                  <a:pt x="3886542" y="6223884"/>
                </a:lnTo>
                <a:cubicBezTo>
                  <a:pt x="3857965" y="6193783"/>
                  <a:pt x="3819479" y="6168838"/>
                  <a:pt x="3774415" y="6151417"/>
                </a:cubicBezTo>
                <a:lnTo>
                  <a:pt x="3716737" y="6135268"/>
                </a:lnTo>
                <a:lnTo>
                  <a:pt x="3695803" y="6130644"/>
                </a:lnTo>
                <a:lnTo>
                  <a:pt x="3622871" y="6124106"/>
                </a:lnTo>
                <a:lnTo>
                  <a:pt x="3543429" y="6131227"/>
                </a:lnTo>
                <a:cubicBezTo>
                  <a:pt x="3467215" y="6145182"/>
                  <a:pt x="3402055" y="6178734"/>
                  <a:pt x="3359190" y="6223886"/>
                </a:cubicBezTo>
                <a:lnTo>
                  <a:pt x="3340491" y="6248401"/>
                </a:lnTo>
                <a:lnTo>
                  <a:pt x="3340445" y="6248341"/>
                </a:lnTo>
                <a:lnTo>
                  <a:pt x="3340401" y="6248400"/>
                </a:lnTo>
                <a:lnTo>
                  <a:pt x="3321702" y="6223884"/>
                </a:lnTo>
                <a:cubicBezTo>
                  <a:pt x="3278837" y="6178733"/>
                  <a:pt x="3213677" y="6145180"/>
                  <a:pt x="3137463" y="6131226"/>
                </a:cubicBezTo>
                <a:lnTo>
                  <a:pt x="3058035" y="6124105"/>
                </a:lnTo>
                <a:lnTo>
                  <a:pt x="2978589" y="6131227"/>
                </a:lnTo>
                <a:cubicBezTo>
                  <a:pt x="2902375" y="6145182"/>
                  <a:pt x="2837215" y="6178734"/>
                  <a:pt x="2794350" y="6223886"/>
                </a:cubicBezTo>
                <a:lnTo>
                  <a:pt x="2775652" y="6248401"/>
                </a:lnTo>
                <a:lnTo>
                  <a:pt x="2775606" y="6248341"/>
                </a:lnTo>
                <a:lnTo>
                  <a:pt x="2775562" y="6248399"/>
                </a:lnTo>
                <a:lnTo>
                  <a:pt x="2756863" y="6223884"/>
                </a:lnTo>
                <a:cubicBezTo>
                  <a:pt x="2713998" y="6178733"/>
                  <a:pt x="2648839" y="6145180"/>
                  <a:pt x="2572625" y="6131226"/>
                </a:cubicBezTo>
                <a:lnTo>
                  <a:pt x="2493196" y="6124105"/>
                </a:lnTo>
                <a:lnTo>
                  <a:pt x="2413750" y="6131227"/>
                </a:lnTo>
                <a:cubicBezTo>
                  <a:pt x="2337536" y="6145181"/>
                  <a:pt x="2272377" y="6178734"/>
                  <a:pt x="2229511" y="6223885"/>
                </a:cubicBezTo>
                <a:lnTo>
                  <a:pt x="2210813" y="6248401"/>
                </a:lnTo>
                <a:lnTo>
                  <a:pt x="2210767" y="6248341"/>
                </a:lnTo>
                <a:lnTo>
                  <a:pt x="2210723" y="6248400"/>
                </a:lnTo>
                <a:lnTo>
                  <a:pt x="2192024" y="6223884"/>
                </a:lnTo>
                <a:cubicBezTo>
                  <a:pt x="2149159" y="6178733"/>
                  <a:pt x="2083999" y="6145180"/>
                  <a:pt x="2007785" y="6131226"/>
                </a:cubicBezTo>
                <a:lnTo>
                  <a:pt x="1928356" y="6124105"/>
                </a:lnTo>
                <a:lnTo>
                  <a:pt x="1855388" y="6130647"/>
                </a:lnTo>
                <a:lnTo>
                  <a:pt x="1834525" y="6135255"/>
                </a:lnTo>
                <a:lnTo>
                  <a:pt x="1787818" y="6148333"/>
                </a:lnTo>
                <a:lnTo>
                  <a:pt x="1777565" y="6152293"/>
                </a:lnTo>
                <a:lnTo>
                  <a:pt x="1777887" y="6151113"/>
                </a:lnTo>
                <a:lnTo>
                  <a:pt x="1776799" y="6151418"/>
                </a:lnTo>
                <a:cubicBezTo>
                  <a:pt x="1731735" y="6168839"/>
                  <a:pt x="1693250" y="6193784"/>
                  <a:pt x="1664673" y="6223885"/>
                </a:cubicBezTo>
                <a:lnTo>
                  <a:pt x="1645974" y="6248401"/>
                </a:lnTo>
                <a:lnTo>
                  <a:pt x="1627276" y="6223885"/>
                </a:lnTo>
                <a:cubicBezTo>
                  <a:pt x="1570122" y="6163683"/>
                  <a:pt x="1473334" y="6124101"/>
                  <a:pt x="1363554" y="6124101"/>
                </a:cubicBezTo>
                <a:cubicBezTo>
                  <a:pt x="1253775" y="6124101"/>
                  <a:pt x="1156987" y="6163683"/>
                  <a:pt x="1099832" y="6223885"/>
                </a:cubicBezTo>
                <a:lnTo>
                  <a:pt x="1081135" y="6248400"/>
                </a:lnTo>
                <a:lnTo>
                  <a:pt x="1062437" y="6223885"/>
                </a:lnTo>
                <a:cubicBezTo>
                  <a:pt x="1005283" y="6163683"/>
                  <a:pt x="908495" y="6124101"/>
                  <a:pt x="798715" y="6124101"/>
                </a:cubicBezTo>
                <a:cubicBezTo>
                  <a:pt x="688936" y="6124101"/>
                  <a:pt x="592148" y="6163683"/>
                  <a:pt x="534994" y="6223885"/>
                </a:cubicBezTo>
                <a:lnTo>
                  <a:pt x="516296" y="6248401"/>
                </a:lnTo>
                <a:lnTo>
                  <a:pt x="497597" y="6223885"/>
                </a:lnTo>
                <a:cubicBezTo>
                  <a:pt x="440443" y="6163683"/>
                  <a:pt x="343655" y="6124101"/>
                  <a:pt x="233876" y="6124101"/>
                </a:cubicBezTo>
                <a:cubicBezTo>
                  <a:pt x="189964" y="6124101"/>
                  <a:pt x="148131" y="6130434"/>
                  <a:pt x="110081" y="6141887"/>
                </a:cubicBezTo>
                <a:lnTo>
                  <a:pt x="83138" y="6152294"/>
                </a:lnTo>
                <a:lnTo>
                  <a:pt x="84909" y="6145811"/>
                </a:lnTo>
                <a:cubicBezTo>
                  <a:pt x="94038" y="6102892"/>
                  <a:pt x="99086" y="6055705"/>
                  <a:pt x="99086" y="6006174"/>
                </a:cubicBezTo>
                <a:cubicBezTo>
                  <a:pt x="99086" y="5882347"/>
                  <a:pt x="67534" y="5773172"/>
                  <a:pt x="19544" y="5708704"/>
                </a:cubicBezTo>
                <a:lnTo>
                  <a:pt x="2" y="5687613"/>
                </a:lnTo>
                <a:lnTo>
                  <a:pt x="19544" y="5666522"/>
                </a:lnTo>
                <a:cubicBezTo>
                  <a:pt x="67534" y="5602054"/>
                  <a:pt x="99086" y="5492879"/>
                  <a:pt x="99086" y="5369051"/>
                </a:cubicBezTo>
                <a:cubicBezTo>
                  <a:pt x="99086" y="5245223"/>
                  <a:pt x="67534" y="5136048"/>
                  <a:pt x="19544" y="5071581"/>
                </a:cubicBezTo>
                <a:lnTo>
                  <a:pt x="2" y="5050490"/>
                </a:lnTo>
                <a:lnTo>
                  <a:pt x="19543" y="5029399"/>
                </a:lnTo>
                <a:cubicBezTo>
                  <a:pt x="67534" y="4964931"/>
                  <a:pt x="99086" y="4855757"/>
                  <a:pt x="99086" y="4731929"/>
                </a:cubicBezTo>
                <a:cubicBezTo>
                  <a:pt x="99086" y="4608100"/>
                  <a:pt x="67534" y="4498925"/>
                  <a:pt x="19543" y="4434458"/>
                </a:cubicBezTo>
                <a:lnTo>
                  <a:pt x="2" y="4413367"/>
                </a:lnTo>
                <a:lnTo>
                  <a:pt x="19543" y="4392276"/>
                </a:lnTo>
                <a:cubicBezTo>
                  <a:pt x="67534" y="4327808"/>
                  <a:pt x="99086" y="4218633"/>
                  <a:pt x="99086" y="4094806"/>
                </a:cubicBezTo>
                <a:cubicBezTo>
                  <a:pt x="99086" y="3970978"/>
                  <a:pt x="67534" y="3861803"/>
                  <a:pt x="19543" y="3797336"/>
                </a:cubicBezTo>
                <a:lnTo>
                  <a:pt x="1" y="3776245"/>
                </a:lnTo>
                <a:lnTo>
                  <a:pt x="19543" y="3755153"/>
                </a:lnTo>
                <a:cubicBezTo>
                  <a:pt x="67534" y="3690686"/>
                  <a:pt x="99086" y="3581514"/>
                  <a:pt x="99086" y="3457687"/>
                </a:cubicBezTo>
                <a:cubicBezTo>
                  <a:pt x="99086" y="3333858"/>
                  <a:pt x="67534" y="3224684"/>
                  <a:pt x="19543" y="3160217"/>
                </a:cubicBezTo>
                <a:lnTo>
                  <a:pt x="1" y="3139125"/>
                </a:lnTo>
                <a:lnTo>
                  <a:pt x="19543" y="3118034"/>
                </a:lnTo>
                <a:cubicBezTo>
                  <a:pt x="67534" y="3053566"/>
                  <a:pt x="99086" y="2944392"/>
                  <a:pt x="99086" y="2820564"/>
                </a:cubicBezTo>
                <a:cubicBezTo>
                  <a:pt x="99086" y="2696736"/>
                  <a:pt x="67534" y="2587562"/>
                  <a:pt x="19543" y="2523094"/>
                </a:cubicBezTo>
                <a:lnTo>
                  <a:pt x="1" y="2502003"/>
                </a:lnTo>
                <a:lnTo>
                  <a:pt x="19543" y="2480911"/>
                </a:lnTo>
                <a:cubicBezTo>
                  <a:pt x="67534" y="2416443"/>
                  <a:pt x="99086" y="2307269"/>
                  <a:pt x="99086" y="2183441"/>
                </a:cubicBezTo>
                <a:cubicBezTo>
                  <a:pt x="99086" y="2059613"/>
                  <a:pt x="67534" y="1950439"/>
                  <a:pt x="19543" y="1885971"/>
                </a:cubicBezTo>
                <a:lnTo>
                  <a:pt x="1" y="1864880"/>
                </a:lnTo>
                <a:lnTo>
                  <a:pt x="19543" y="1843789"/>
                </a:lnTo>
                <a:cubicBezTo>
                  <a:pt x="67534" y="1779321"/>
                  <a:pt x="99086" y="1670146"/>
                  <a:pt x="99086" y="1546318"/>
                </a:cubicBezTo>
                <a:cubicBezTo>
                  <a:pt x="99086" y="1422490"/>
                  <a:pt x="67534" y="1313316"/>
                  <a:pt x="19543" y="1248848"/>
                </a:cubicBezTo>
                <a:lnTo>
                  <a:pt x="1" y="1227757"/>
                </a:lnTo>
                <a:lnTo>
                  <a:pt x="19543" y="1206666"/>
                </a:lnTo>
                <a:cubicBezTo>
                  <a:pt x="67534" y="1142198"/>
                  <a:pt x="99086" y="1033023"/>
                  <a:pt x="99086" y="909196"/>
                </a:cubicBezTo>
                <a:cubicBezTo>
                  <a:pt x="99086" y="785367"/>
                  <a:pt x="67534" y="676193"/>
                  <a:pt x="19543" y="611726"/>
                </a:cubicBezTo>
                <a:close/>
              </a:path>
            </a:pathLst>
          </a:custGeom>
          <a:solidFill>
            <a:srgbClr val="FFFF00"/>
          </a:solidFill>
          <a:ln w="152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6C5E4E5F-D505-3527-B2C9-E6BF604A0F2F}"/>
              </a:ext>
            </a:extLst>
          </p:cNvPr>
          <p:cNvGrpSpPr/>
          <p:nvPr/>
        </p:nvGrpSpPr>
        <p:grpSpPr>
          <a:xfrm>
            <a:off x="2340594" y="5634827"/>
            <a:ext cx="2206006" cy="4022386"/>
            <a:chOff x="229034" y="1689050"/>
            <a:chExt cx="2698741" cy="4920832"/>
          </a:xfrm>
        </p:grpSpPr>
        <p:sp>
          <p:nvSpPr>
            <p:cNvPr id="7" name="月 6">
              <a:extLst>
                <a:ext uri="{FF2B5EF4-FFF2-40B4-BE49-F238E27FC236}">
                  <a16:creationId xmlns:a16="http://schemas.microsoft.com/office/drawing/2014/main" id="{0EFF7D42-E810-8267-3574-548C758EB48D}"/>
                </a:ext>
              </a:extLst>
            </p:cNvPr>
            <p:cNvSpPr/>
            <p:nvPr/>
          </p:nvSpPr>
          <p:spPr bwMode="auto">
            <a:xfrm rot="19243603" flipH="1">
              <a:off x="1602949" y="4573602"/>
              <a:ext cx="335401" cy="1139938"/>
            </a:xfrm>
            <a:prstGeom prst="moon">
              <a:avLst/>
            </a:prstGeom>
            <a:solidFill>
              <a:schemeClr val="accent6">
                <a:lumMod val="20000"/>
                <a:lumOff val="80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CB39AD50-AE0E-B8C3-42D5-6FD829361984}"/>
                </a:ext>
              </a:extLst>
            </p:cNvPr>
            <p:cNvSpPr/>
            <p:nvPr/>
          </p:nvSpPr>
          <p:spPr bwMode="auto">
            <a:xfrm rot="1330995">
              <a:off x="1054350" y="4615705"/>
              <a:ext cx="1275036" cy="1504564"/>
            </a:xfrm>
            <a:custGeom>
              <a:avLst/>
              <a:gdLst>
                <a:gd name="connsiteX0" fmla="*/ 502142 w 1275036"/>
                <a:gd name="connsiteY0" fmla="*/ 519386 h 1504564"/>
                <a:gd name="connsiteX1" fmla="*/ 521604 w 1275036"/>
                <a:gd name="connsiteY1" fmla="*/ 557191 h 1504564"/>
                <a:gd name="connsiteX2" fmla="*/ 711577 w 1275036"/>
                <a:gd name="connsiteY2" fmla="*/ 815233 h 1504564"/>
                <a:gd name="connsiteX3" fmla="*/ 756298 w 1275036"/>
                <a:gd name="connsiteY3" fmla="*/ 857341 h 1504564"/>
                <a:gd name="connsiteX4" fmla="*/ 734250 w 1275036"/>
                <a:gd name="connsiteY4" fmla="*/ 810302 h 1504564"/>
                <a:gd name="connsiteX5" fmla="*/ 643733 w 1275036"/>
                <a:gd name="connsiteY5" fmla="*/ 672186 h 1504564"/>
                <a:gd name="connsiteX6" fmla="*/ 535119 w 1275036"/>
                <a:gd name="connsiteY6" fmla="*/ 547798 h 1504564"/>
                <a:gd name="connsiteX7" fmla="*/ 345545 w 1275036"/>
                <a:gd name="connsiteY7" fmla="*/ 0 h 1504564"/>
                <a:gd name="connsiteX8" fmla="*/ 355399 w 1275036"/>
                <a:gd name="connsiteY8" fmla="*/ 116335 h 1504564"/>
                <a:gd name="connsiteX9" fmla="*/ 373035 w 1275036"/>
                <a:gd name="connsiteY9" fmla="*/ 110976 h 1504564"/>
                <a:gd name="connsiteX10" fmla="*/ 359686 w 1275036"/>
                <a:gd name="connsiteY10" fmla="*/ 140167 h 1504564"/>
                <a:gd name="connsiteX11" fmla="*/ 375449 w 1275036"/>
                <a:gd name="connsiteY11" fmla="*/ 204256 h 1504564"/>
                <a:gd name="connsiteX12" fmla="*/ 391332 w 1275036"/>
                <a:gd name="connsiteY12" fmla="*/ 196647 h 1504564"/>
                <a:gd name="connsiteX13" fmla="*/ 529283 w 1275036"/>
                <a:gd name="connsiteY13" fmla="*/ 192199 h 1504564"/>
                <a:gd name="connsiteX14" fmla="*/ 428080 w 1275036"/>
                <a:gd name="connsiteY14" fmla="*/ 280650 h 1504564"/>
                <a:gd name="connsiteX15" fmla="*/ 416143 w 1275036"/>
                <a:gd name="connsiteY15" fmla="*/ 295864 h 1504564"/>
                <a:gd name="connsiteX16" fmla="*/ 444309 w 1275036"/>
                <a:gd name="connsiteY16" fmla="*/ 281889 h 1504564"/>
                <a:gd name="connsiteX17" fmla="*/ 996271 w 1275036"/>
                <a:gd name="connsiteY17" fmla="*/ 427274 h 1504564"/>
                <a:gd name="connsiteX18" fmla="*/ 1222083 w 1275036"/>
                <a:gd name="connsiteY18" fmla="*/ 1065929 h 1504564"/>
                <a:gd name="connsiteX19" fmla="*/ 884046 w 1275036"/>
                <a:gd name="connsiteY19" fmla="*/ 571866 h 1504564"/>
                <a:gd name="connsiteX20" fmla="*/ 746303 w 1275036"/>
                <a:gd name="connsiteY20" fmla="*/ 480649 h 1504564"/>
                <a:gd name="connsiteX21" fmla="*/ 652192 w 1275036"/>
                <a:gd name="connsiteY21" fmla="*/ 437402 h 1504564"/>
                <a:gd name="connsiteX22" fmla="*/ 702490 w 1275036"/>
                <a:gd name="connsiteY22" fmla="*/ 483435 h 1504564"/>
                <a:gd name="connsiteX23" fmla="*/ 777342 w 1275036"/>
                <a:gd name="connsiteY23" fmla="*/ 570833 h 1504564"/>
                <a:gd name="connsiteX24" fmla="*/ 890426 w 1275036"/>
                <a:gd name="connsiteY24" fmla="*/ 763519 h 1504564"/>
                <a:gd name="connsiteX25" fmla="*/ 892501 w 1275036"/>
                <a:gd name="connsiteY25" fmla="*/ 769389 h 1504564"/>
                <a:gd name="connsiteX26" fmla="*/ 921926 w 1275036"/>
                <a:gd name="connsiteY26" fmla="*/ 821304 h 1504564"/>
                <a:gd name="connsiteX27" fmla="*/ 950440 w 1275036"/>
                <a:gd name="connsiteY27" fmla="*/ 1340926 h 1504564"/>
                <a:gd name="connsiteX28" fmla="*/ 935622 w 1275036"/>
                <a:gd name="connsiteY28" fmla="*/ 1215251 h 1504564"/>
                <a:gd name="connsiteX29" fmla="*/ 916161 w 1275036"/>
                <a:gd name="connsiteY29" fmla="*/ 1146017 h 1504564"/>
                <a:gd name="connsiteX30" fmla="*/ 901451 w 1275036"/>
                <a:gd name="connsiteY30" fmla="*/ 1177559 h 1504564"/>
                <a:gd name="connsiteX31" fmla="*/ 854595 w 1275036"/>
                <a:gd name="connsiteY31" fmla="*/ 1227637 h 1504564"/>
                <a:gd name="connsiteX32" fmla="*/ 841884 w 1275036"/>
                <a:gd name="connsiteY32" fmla="*/ 1093832 h 1504564"/>
                <a:gd name="connsiteX33" fmla="*/ 813719 w 1275036"/>
                <a:gd name="connsiteY33" fmla="*/ 996583 h 1504564"/>
                <a:gd name="connsiteX34" fmla="*/ 810978 w 1275036"/>
                <a:gd name="connsiteY34" fmla="*/ 996382 h 1504564"/>
                <a:gd name="connsiteX35" fmla="*/ 410351 w 1275036"/>
                <a:gd name="connsiteY35" fmla="*/ 622123 h 1504564"/>
                <a:gd name="connsiteX36" fmla="*/ 367948 w 1275036"/>
                <a:gd name="connsiteY36" fmla="*/ 541223 h 1504564"/>
                <a:gd name="connsiteX37" fmla="*/ 363637 w 1275036"/>
                <a:gd name="connsiteY37" fmla="*/ 555821 h 1504564"/>
                <a:gd name="connsiteX38" fmla="*/ 392658 w 1275036"/>
                <a:gd name="connsiteY38" fmla="*/ 645778 h 1504564"/>
                <a:gd name="connsiteX39" fmla="*/ 777348 w 1275036"/>
                <a:gd name="connsiteY39" fmla="*/ 1104450 h 1504564"/>
                <a:gd name="connsiteX40" fmla="*/ 333577 w 1275036"/>
                <a:gd name="connsiteY40" fmla="*/ 909461 h 1504564"/>
                <a:gd name="connsiteX41" fmla="*/ 320158 w 1275036"/>
                <a:gd name="connsiteY41" fmla="*/ 889154 h 1504564"/>
                <a:gd name="connsiteX42" fmla="*/ 361677 w 1275036"/>
                <a:gd name="connsiteY42" fmla="*/ 1008028 h 1504564"/>
                <a:gd name="connsiteX43" fmla="*/ 515577 w 1275036"/>
                <a:gd name="connsiteY43" fmla="*/ 1241967 h 1504564"/>
                <a:gd name="connsiteX44" fmla="*/ 364279 w 1275036"/>
                <a:gd name="connsiteY44" fmla="*/ 1204386 h 1504564"/>
                <a:gd name="connsiteX45" fmla="*/ 334097 w 1275036"/>
                <a:gd name="connsiteY45" fmla="*/ 1181523 h 1504564"/>
                <a:gd name="connsiteX46" fmla="*/ 345872 w 1275036"/>
                <a:gd name="connsiteY46" fmla="*/ 1253217 h 1504564"/>
                <a:gd name="connsiteX47" fmla="*/ 440688 w 1275036"/>
                <a:gd name="connsiteY47" fmla="*/ 1504564 h 1504564"/>
                <a:gd name="connsiteX48" fmla="*/ 188293 w 1275036"/>
                <a:gd name="connsiteY48" fmla="*/ 1049464 h 1504564"/>
                <a:gd name="connsiteX49" fmla="*/ 185107 w 1275036"/>
                <a:gd name="connsiteY49" fmla="*/ 979536 h 1504564"/>
                <a:gd name="connsiteX50" fmla="*/ 165429 w 1275036"/>
                <a:gd name="connsiteY50" fmla="*/ 935232 h 1504564"/>
                <a:gd name="connsiteX51" fmla="*/ 158298 w 1275036"/>
                <a:gd name="connsiteY51" fmla="*/ 912661 h 1504564"/>
                <a:gd name="connsiteX52" fmla="*/ 150161 w 1275036"/>
                <a:gd name="connsiteY52" fmla="*/ 1005279 h 1504564"/>
                <a:gd name="connsiteX53" fmla="*/ 194285 w 1275036"/>
                <a:gd name="connsiteY53" fmla="*/ 1281802 h 1504564"/>
                <a:gd name="connsiteX54" fmla="*/ 41193 w 1275036"/>
                <a:gd name="connsiteY54" fmla="*/ 638435 h 1504564"/>
                <a:gd name="connsiteX55" fmla="*/ 81463 w 1275036"/>
                <a:gd name="connsiteY55" fmla="*/ 530641 h 1504564"/>
                <a:gd name="connsiteX56" fmla="*/ 115507 w 1275036"/>
                <a:gd name="connsiteY56" fmla="*/ 465082 h 1504564"/>
                <a:gd name="connsiteX57" fmla="*/ 128521 w 1275036"/>
                <a:gd name="connsiteY57" fmla="*/ 395074 h 1504564"/>
                <a:gd name="connsiteX58" fmla="*/ 158607 w 1275036"/>
                <a:gd name="connsiteY58" fmla="*/ 306262 h 1504564"/>
                <a:gd name="connsiteX59" fmla="*/ 180070 w 1275036"/>
                <a:gd name="connsiteY59" fmla="*/ 266424 h 1504564"/>
                <a:gd name="connsiteX60" fmla="*/ 194171 w 1275036"/>
                <a:gd name="connsiteY60" fmla="*/ 216305 h 1504564"/>
                <a:gd name="connsiteX61" fmla="*/ 231909 w 1275036"/>
                <a:gd name="connsiteY61" fmla="*/ 144165 h 1504564"/>
                <a:gd name="connsiteX62" fmla="*/ 281634 w 1275036"/>
                <a:gd name="connsiteY62" fmla="*/ 88980 h 1504564"/>
                <a:gd name="connsiteX63" fmla="*/ 306539 w 1275036"/>
                <a:gd name="connsiteY63" fmla="*/ 36174 h 1504564"/>
                <a:gd name="connsiteX64" fmla="*/ 345545 w 1275036"/>
                <a:gd name="connsiteY64" fmla="*/ 0 h 15045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</a:cxnLst>
              <a:rect l="l" t="t" r="r" b="b"/>
              <a:pathLst>
                <a:path w="1275036" h="1504564">
                  <a:moveTo>
                    <a:pt x="502142" y="519386"/>
                  </a:moveTo>
                  <a:lnTo>
                    <a:pt x="521604" y="557191"/>
                  </a:lnTo>
                  <a:cubicBezTo>
                    <a:pt x="578124" y="654029"/>
                    <a:pt x="643299" y="742027"/>
                    <a:pt x="711577" y="815233"/>
                  </a:cubicBezTo>
                  <a:lnTo>
                    <a:pt x="756298" y="857341"/>
                  </a:lnTo>
                  <a:lnTo>
                    <a:pt x="734250" y="810302"/>
                  </a:lnTo>
                  <a:cubicBezTo>
                    <a:pt x="707910" y="763213"/>
                    <a:pt x="677616" y="716852"/>
                    <a:pt x="643733" y="672186"/>
                  </a:cubicBezTo>
                  <a:cubicBezTo>
                    <a:pt x="609850" y="627520"/>
                    <a:pt x="573369" y="585853"/>
                    <a:pt x="535119" y="547798"/>
                  </a:cubicBezTo>
                  <a:close/>
                  <a:moveTo>
                    <a:pt x="345545" y="0"/>
                  </a:moveTo>
                  <a:lnTo>
                    <a:pt x="355399" y="116335"/>
                  </a:lnTo>
                  <a:lnTo>
                    <a:pt x="373035" y="110976"/>
                  </a:lnTo>
                  <a:lnTo>
                    <a:pt x="359686" y="140167"/>
                  </a:lnTo>
                  <a:lnTo>
                    <a:pt x="375449" y="204256"/>
                  </a:lnTo>
                  <a:lnTo>
                    <a:pt x="391332" y="196647"/>
                  </a:lnTo>
                  <a:cubicBezTo>
                    <a:pt x="438162" y="180871"/>
                    <a:pt x="485019" y="178590"/>
                    <a:pt x="529283" y="192199"/>
                  </a:cubicBezTo>
                  <a:cubicBezTo>
                    <a:pt x="494171" y="216596"/>
                    <a:pt x="460246" y="246367"/>
                    <a:pt x="428080" y="280650"/>
                  </a:cubicBezTo>
                  <a:lnTo>
                    <a:pt x="416143" y="295864"/>
                  </a:lnTo>
                  <a:lnTo>
                    <a:pt x="444309" y="281889"/>
                  </a:lnTo>
                  <a:cubicBezTo>
                    <a:pt x="593222" y="231148"/>
                    <a:pt x="809767" y="282519"/>
                    <a:pt x="996271" y="427274"/>
                  </a:cubicBezTo>
                  <a:cubicBezTo>
                    <a:pt x="1244944" y="620281"/>
                    <a:pt x="1346044" y="906216"/>
                    <a:pt x="1222083" y="1065929"/>
                  </a:cubicBezTo>
                  <a:cubicBezTo>
                    <a:pt x="1186438" y="892406"/>
                    <a:pt x="1061200" y="709364"/>
                    <a:pt x="884046" y="571866"/>
                  </a:cubicBezTo>
                  <a:cubicBezTo>
                    <a:pt x="839758" y="537492"/>
                    <a:pt x="793517" y="506967"/>
                    <a:pt x="746303" y="480649"/>
                  </a:cubicBezTo>
                  <a:lnTo>
                    <a:pt x="652192" y="437402"/>
                  </a:lnTo>
                  <a:lnTo>
                    <a:pt x="702490" y="483435"/>
                  </a:lnTo>
                  <a:cubicBezTo>
                    <a:pt x="728474" y="510296"/>
                    <a:pt x="753561" y="539484"/>
                    <a:pt x="777342" y="570833"/>
                  </a:cubicBezTo>
                  <a:cubicBezTo>
                    <a:pt x="824903" y="633532"/>
                    <a:pt x="862736" y="698933"/>
                    <a:pt x="890426" y="763519"/>
                  </a:cubicBezTo>
                  <a:lnTo>
                    <a:pt x="892501" y="769389"/>
                  </a:lnTo>
                  <a:lnTo>
                    <a:pt x="921926" y="821304"/>
                  </a:lnTo>
                  <a:cubicBezTo>
                    <a:pt x="1039810" y="1053980"/>
                    <a:pt x="1055844" y="1274669"/>
                    <a:pt x="950440" y="1340926"/>
                  </a:cubicBezTo>
                  <a:cubicBezTo>
                    <a:pt x="949702" y="1301658"/>
                    <a:pt x="944650" y="1259447"/>
                    <a:pt x="935622" y="1215251"/>
                  </a:cubicBezTo>
                  <a:lnTo>
                    <a:pt x="916161" y="1146017"/>
                  </a:lnTo>
                  <a:lnTo>
                    <a:pt x="901451" y="1177559"/>
                  </a:lnTo>
                  <a:cubicBezTo>
                    <a:pt x="888644" y="1196804"/>
                    <a:pt x="873043" y="1213643"/>
                    <a:pt x="854595" y="1227637"/>
                  </a:cubicBezTo>
                  <a:cubicBezTo>
                    <a:pt x="855292" y="1184887"/>
                    <a:pt x="850933" y="1139963"/>
                    <a:pt x="841884" y="1093832"/>
                  </a:cubicBezTo>
                  <a:lnTo>
                    <a:pt x="813719" y="996583"/>
                  </a:lnTo>
                  <a:lnTo>
                    <a:pt x="810978" y="996382"/>
                  </a:lnTo>
                  <a:cubicBezTo>
                    <a:pt x="687502" y="968264"/>
                    <a:pt x="529359" y="826024"/>
                    <a:pt x="410351" y="622123"/>
                  </a:cubicBezTo>
                  <a:lnTo>
                    <a:pt x="367948" y="541223"/>
                  </a:lnTo>
                  <a:lnTo>
                    <a:pt x="363637" y="555821"/>
                  </a:lnTo>
                  <a:lnTo>
                    <a:pt x="392658" y="645778"/>
                  </a:lnTo>
                  <a:cubicBezTo>
                    <a:pt x="477329" y="853431"/>
                    <a:pt x="619850" y="1023363"/>
                    <a:pt x="777348" y="1104450"/>
                  </a:cubicBezTo>
                  <a:cubicBezTo>
                    <a:pt x="636940" y="1161701"/>
                    <a:pt x="462275" y="1077906"/>
                    <a:pt x="333577" y="909461"/>
                  </a:cubicBezTo>
                  <a:lnTo>
                    <a:pt x="320158" y="889154"/>
                  </a:lnTo>
                  <a:lnTo>
                    <a:pt x="361677" y="1008028"/>
                  </a:lnTo>
                  <a:cubicBezTo>
                    <a:pt x="402390" y="1101311"/>
                    <a:pt x="454794" y="1181819"/>
                    <a:pt x="515577" y="1241967"/>
                  </a:cubicBezTo>
                  <a:cubicBezTo>
                    <a:pt x="463887" y="1248482"/>
                    <a:pt x="412427" y="1234622"/>
                    <a:pt x="364279" y="1204386"/>
                  </a:cubicBezTo>
                  <a:lnTo>
                    <a:pt x="334097" y="1181523"/>
                  </a:lnTo>
                  <a:lnTo>
                    <a:pt x="345872" y="1253217"/>
                  </a:lnTo>
                  <a:cubicBezTo>
                    <a:pt x="367939" y="1350859"/>
                    <a:pt x="400143" y="1437288"/>
                    <a:pt x="440688" y="1504564"/>
                  </a:cubicBezTo>
                  <a:cubicBezTo>
                    <a:pt x="316189" y="1504564"/>
                    <a:pt x="212316" y="1309189"/>
                    <a:pt x="188293" y="1049464"/>
                  </a:cubicBezTo>
                  <a:lnTo>
                    <a:pt x="185107" y="979536"/>
                  </a:lnTo>
                  <a:lnTo>
                    <a:pt x="165429" y="935232"/>
                  </a:lnTo>
                  <a:lnTo>
                    <a:pt x="158298" y="912661"/>
                  </a:lnTo>
                  <a:lnTo>
                    <a:pt x="150161" y="1005279"/>
                  </a:lnTo>
                  <a:cubicBezTo>
                    <a:pt x="148928" y="1107051"/>
                    <a:pt x="163602" y="1201985"/>
                    <a:pt x="194285" y="1281802"/>
                  </a:cubicBezTo>
                  <a:cubicBezTo>
                    <a:pt x="17227" y="1227367"/>
                    <a:pt x="-51314" y="939321"/>
                    <a:pt x="41193" y="638435"/>
                  </a:cubicBezTo>
                  <a:cubicBezTo>
                    <a:pt x="52757" y="600825"/>
                    <a:pt x="66289" y="564793"/>
                    <a:pt x="81463" y="530641"/>
                  </a:cubicBezTo>
                  <a:lnTo>
                    <a:pt x="115507" y="465082"/>
                  </a:lnTo>
                  <a:lnTo>
                    <a:pt x="128521" y="395074"/>
                  </a:lnTo>
                  <a:cubicBezTo>
                    <a:pt x="136689" y="363483"/>
                    <a:pt x="146776" y="333743"/>
                    <a:pt x="158607" y="306262"/>
                  </a:cubicBezTo>
                  <a:lnTo>
                    <a:pt x="180070" y="266424"/>
                  </a:lnTo>
                  <a:lnTo>
                    <a:pt x="194171" y="216305"/>
                  </a:lnTo>
                  <a:cubicBezTo>
                    <a:pt x="204470" y="189981"/>
                    <a:pt x="217077" y="165787"/>
                    <a:pt x="231909" y="144165"/>
                  </a:cubicBezTo>
                  <a:lnTo>
                    <a:pt x="281634" y="88980"/>
                  </a:lnTo>
                  <a:lnTo>
                    <a:pt x="306539" y="36174"/>
                  </a:lnTo>
                  <a:cubicBezTo>
                    <a:pt x="317197" y="21163"/>
                    <a:pt x="330184" y="8966"/>
                    <a:pt x="345545" y="0"/>
                  </a:cubicBezTo>
                  <a:close/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9" name="フリーフォーム: 図形 18">
              <a:extLst>
                <a:ext uri="{FF2B5EF4-FFF2-40B4-BE49-F238E27FC236}">
                  <a16:creationId xmlns:a16="http://schemas.microsoft.com/office/drawing/2014/main" id="{F8B40702-BEA5-15AC-885E-87347C05C0FD}"/>
                </a:ext>
              </a:extLst>
            </p:cNvPr>
            <p:cNvSpPr/>
            <p:nvPr/>
          </p:nvSpPr>
          <p:spPr bwMode="auto">
            <a:xfrm rot="10800000">
              <a:off x="802390" y="5209895"/>
              <a:ext cx="1537381" cy="1399987"/>
            </a:xfrm>
            <a:custGeom>
              <a:avLst/>
              <a:gdLst>
                <a:gd name="connsiteX0" fmla="*/ 435929 w 1537381"/>
                <a:gd name="connsiteY0" fmla="*/ 1399987 h 1399987"/>
                <a:gd name="connsiteX1" fmla="*/ 267517 w 1537381"/>
                <a:gd name="connsiteY1" fmla="*/ 1399987 h 1399987"/>
                <a:gd name="connsiteX2" fmla="*/ 295337 w 1537381"/>
                <a:gd name="connsiteY2" fmla="*/ 948508 h 1399987"/>
                <a:gd name="connsiteX3" fmla="*/ 275749 w 1537381"/>
                <a:gd name="connsiteY3" fmla="*/ 929739 h 1399987"/>
                <a:gd name="connsiteX4" fmla="*/ 244280 w 1537381"/>
                <a:gd name="connsiteY4" fmla="*/ 821764 h 1399987"/>
                <a:gd name="connsiteX5" fmla="*/ 275749 w 1537381"/>
                <a:gd name="connsiteY5" fmla="*/ 713789 h 1399987"/>
                <a:gd name="connsiteX6" fmla="*/ 308735 w 1537381"/>
                <a:gd name="connsiteY6" fmla="*/ 682183 h 1399987"/>
                <a:gd name="connsiteX7" fmla="*/ 325861 w 1537381"/>
                <a:gd name="connsiteY7" fmla="*/ 199424 h 1399987"/>
                <a:gd name="connsiteX8" fmla="*/ 309902 w 1537381"/>
                <a:gd name="connsiteY8" fmla="*/ 198394 h 1399987"/>
                <a:gd name="connsiteX9" fmla="*/ 275749 w 1537381"/>
                <a:gd name="connsiteY9" fmla="*/ 191039 h 1399987"/>
                <a:gd name="connsiteX10" fmla="*/ 245112 w 1537381"/>
                <a:gd name="connsiteY10" fmla="*/ 167410 h 1399987"/>
                <a:gd name="connsiteX11" fmla="*/ 214820 w 1537381"/>
                <a:gd name="connsiteY11" fmla="*/ 162689 h 1399987"/>
                <a:gd name="connsiteX12" fmla="*/ 0 w 1537381"/>
                <a:gd name="connsiteY12" fmla="*/ 2 h 1399987"/>
                <a:gd name="connsiteX13" fmla="*/ 135420 w 1537381"/>
                <a:gd name="connsiteY13" fmla="*/ 91571 h 1399987"/>
                <a:gd name="connsiteX14" fmla="*/ 219352 w 1537381"/>
                <a:gd name="connsiteY14" fmla="*/ 112872 h 1399987"/>
                <a:gd name="connsiteX15" fmla="*/ 185295 w 1537381"/>
                <a:gd name="connsiteY15" fmla="*/ 65682 h 1399987"/>
                <a:gd name="connsiteX16" fmla="*/ 171101 w 1537381"/>
                <a:gd name="connsiteY16" fmla="*/ 0 h 1399987"/>
                <a:gd name="connsiteX17" fmla="*/ 351727 w 1537381"/>
                <a:gd name="connsiteY17" fmla="*/ 109773 h 1399987"/>
                <a:gd name="connsiteX18" fmla="*/ 532353 w 1537381"/>
                <a:gd name="connsiteY18" fmla="*/ 0 h 1399987"/>
                <a:gd name="connsiteX19" fmla="*/ 518158 w 1537381"/>
                <a:gd name="connsiteY19" fmla="*/ 65682 h 1399987"/>
                <a:gd name="connsiteX20" fmla="*/ 484101 w 1537381"/>
                <a:gd name="connsiteY20" fmla="*/ 112872 h 1399987"/>
                <a:gd name="connsiteX21" fmla="*/ 568034 w 1537381"/>
                <a:gd name="connsiteY21" fmla="*/ 91571 h 1399987"/>
                <a:gd name="connsiteX22" fmla="*/ 703454 w 1537381"/>
                <a:gd name="connsiteY22" fmla="*/ 2 h 1399987"/>
                <a:gd name="connsiteX23" fmla="*/ 488634 w 1537381"/>
                <a:gd name="connsiteY23" fmla="*/ 162689 h 1399987"/>
                <a:gd name="connsiteX24" fmla="*/ 458335 w 1537381"/>
                <a:gd name="connsiteY24" fmla="*/ 167411 h 1399987"/>
                <a:gd name="connsiteX25" fmla="*/ 427699 w 1537381"/>
                <a:gd name="connsiteY25" fmla="*/ 191039 h 1399987"/>
                <a:gd name="connsiteX26" fmla="*/ 393546 w 1537381"/>
                <a:gd name="connsiteY26" fmla="*/ 198394 h 1399987"/>
                <a:gd name="connsiteX27" fmla="*/ 377586 w 1537381"/>
                <a:gd name="connsiteY27" fmla="*/ 199424 h 1399987"/>
                <a:gd name="connsiteX28" fmla="*/ 394712 w 1537381"/>
                <a:gd name="connsiteY28" fmla="*/ 682182 h 1399987"/>
                <a:gd name="connsiteX29" fmla="*/ 427698 w 1537381"/>
                <a:gd name="connsiteY29" fmla="*/ 713789 h 1399987"/>
                <a:gd name="connsiteX30" fmla="*/ 459168 w 1537381"/>
                <a:gd name="connsiteY30" fmla="*/ 821764 h 1399987"/>
                <a:gd name="connsiteX31" fmla="*/ 427698 w 1537381"/>
                <a:gd name="connsiteY31" fmla="*/ 929739 h 1399987"/>
                <a:gd name="connsiteX32" fmla="*/ 408109 w 1537381"/>
                <a:gd name="connsiteY32" fmla="*/ 948510 h 1399987"/>
                <a:gd name="connsiteX33" fmla="*/ 1269856 w 1537381"/>
                <a:gd name="connsiteY33" fmla="*/ 1399987 h 1399987"/>
                <a:gd name="connsiteX34" fmla="*/ 1101444 w 1537381"/>
                <a:gd name="connsiteY34" fmla="*/ 1399987 h 1399987"/>
                <a:gd name="connsiteX35" fmla="*/ 1129264 w 1537381"/>
                <a:gd name="connsiteY35" fmla="*/ 948508 h 1399987"/>
                <a:gd name="connsiteX36" fmla="*/ 1109677 w 1537381"/>
                <a:gd name="connsiteY36" fmla="*/ 929739 h 1399987"/>
                <a:gd name="connsiteX37" fmla="*/ 1078207 w 1537381"/>
                <a:gd name="connsiteY37" fmla="*/ 821764 h 1399987"/>
                <a:gd name="connsiteX38" fmla="*/ 1109677 w 1537381"/>
                <a:gd name="connsiteY38" fmla="*/ 713789 h 1399987"/>
                <a:gd name="connsiteX39" fmla="*/ 1142662 w 1537381"/>
                <a:gd name="connsiteY39" fmla="*/ 682183 h 1399987"/>
                <a:gd name="connsiteX40" fmla="*/ 1159788 w 1537381"/>
                <a:gd name="connsiteY40" fmla="*/ 199424 h 1399987"/>
                <a:gd name="connsiteX41" fmla="*/ 1143829 w 1537381"/>
                <a:gd name="connsiteY41" fmla="*/ 198394 h 1399987"/>
                <a:gd name="connsiteX42" fmla="*/ 1109677 w 1537381"/>
                <a:gd name="connsiteY42" fmla="*/ 191039 h 1399987"/>
                <a:gd name="connsiteX43" fmla="*/ 1079039 w 1537381"/>
                <a:gd name="connsiteY43" fmla="*/ 167410 h 1399987"/>
                <a:gd name="connsiteX44" fmla="*/ 1048746 w 1537381"/>
                <a:gd name="connsiteY44" fmla="*/ 162689 h 1399987"/>
                <a:gd name="connsiteX45" fmla="*/ 833927 w 1537381"/>
                <a:gd name="connsiteY45" fmla="*/ 2 h 1399987"/>
                <a:gd name="connsiteX46" fmla="*/ 969347 w 1537381"/>
                <a:gd name="connsiteY46" fmla="*/ 91571 h 1399987"/>
                <a:gd name="connsiteX47" fmla="*/ 1053279 w 1537381"/>
                <a:gd name="connsiteY47" fmla="*/ 112872 h 1399987"/>
                <a:gd name="connsiteX48" fmla="*/ 1019222 w 1537381"/>
                <a:gd name="connsiteY48" fmla="*/ 65682 h 1399987"/>
                <a:gd name="connsiteX49" fmla="*/ 1005028 w 1537381"/>
                <a:gd name="connsiteY49" fmla="*/ 0 h 1399987"/>
                <a:gd name="connsiteX50" fmla="*/ 1185654 w 1537381"/>
                <a:gd name="connsiteY50" fmla="*/ 109773 h 1399987"/>
                <a:gd name="connsiteX51" fmla="*/ 1366280 w 1537381"/>
                <a:gd name="connsiteY51" fmla="*/ 0 h 1399987"/>
                <a:gd name="connsiteX52" fmla="*/ 1352085 w 1537381"/>
                <a:gd name="connsiteY52" fmla="*/ 65682 h 1399987"/>
                <a:gd name="connsiteX53" fmla="*/ 1318028 w 1537381"/>
                <a:gd name="connsiteY53" fmla="*/ 112872 h 1399987"/>
                <a:gd name="connsiteX54" fmla="*/ 1401961 w 1537381"/>
                <a:gd name="connsiteY54" fmla="*/ 91571 h 1399987"/>
                <a:gd name="connsiteX55" fmla="*/ 1537381 w 1537381"/>
                <a:gd name="connsiteY55" fmla="*/ 2 h 1399987"/>
                <a:gd name="connsiteX56" fmla="*/ 1322562 w 1537381"/>
                <a:gd name="connsiteY56" fmla="*/ 162689 h 1399987"/>
                <a:gd name="connsiteX57" fmla="*/ 1292262 w 1537381"/>
                <a:gd name="connsiteY57" fmla="*/ 167411 h 1399987"/>
                <a:gd name="connsiteX58" fmla="*/ 1261626 w 1537381"/>
                <a:gd name="connsiteY58" fmla="*/ 191039 h 1399987"/>
                <a:gd name="connsiteX59" fmla="*/ 1227473 w 1537381"/>
                <a:gd name="connsiteY59" fmla="*/ 198394 h 1399987"/>
                <a:gd name="connsiteX60" fmla="*/ 1211513 w 1537381"/>
                <a:gd name="connsiteY60" fmla="*/ 199424 h 1399987"/>
                <a:gd name="connsiteX61" fmla="*/ 1228639 w 1537381"/>
                <a:gd name="connsiteY61" fmla="*/ 682182 h 1399987"/>
                <a:gd name="connsiteX62" fmla="*/ 1261626 w 1537381"/>
                <a:gd name="connsiteY62" fmla="*/ 713789 h 1399987"/>
                <a:gd name="connsiteX63" fmla="*/ 1293095 w 1537381"/>
                <a:gd name="connsiteY63" fmla="*/ 821764 h 1399987"/>
                <a:gd name="connsiteX64" fmla="*/ 1261626 w 1537381"/>
                <a:gd name="connsiteY64" fmla="*/ 929739 h 1399987"/>
                <a:gd name="connsiteX65" fmla="*/ 1242036 w 1537381"/>
                <a:gd name="connsiteY65" fmla="*/ 948510 h 13999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</a:cxnLst>
              <a:rect l="l" t="t" r="r" b="b"/>
              <a:pathLst>
                <a:path w="1537381" h="1399987">
                  <a:moveTo>
                    <a:pt x="435929" y="1399987"/>
                  </a:moveTo>
                  <a:lnTo>
                    <a:pt x="267517" y="1399987"/>
                  </a:lnTo>
                  <a:lnTo>
                    <a:pt x="295337" y="948508"/>
                  </a:lnTo>
                  <a:lnTo>
                    <a:pt x="275749" y="929739"/>
                  </a:lnTo>
                  <a:cubicBezTo>
                    <a:pt x="256306" y="902105"/>
                    <a:pt x="244280" y="863931"/>
                    <a:pt x="244280" y="821764"/>
                  </a:cubicBezTo>
                  <a:cubicBezTo>
                    <a:pt x="244280" y="779598"/>
                    <a:pt x="256306" y="741423"/>
                    <a:pt x="275749" y="713789"/>
                  </a:cubicBezTo>
                  <a:lnTo>
                    <a:pt x="308735" y="682183"/>
                  </a:lnTo>
                  <a:lnTo>
                    <a:pt x="325861" y="199424"/>
                  </a:lnTo>
                  <a:lnTo>
                    <a:pt x="309902" y="198394"/>
                  </a:lnTo>
                  <a:cubicBezTo>
                    <a:pt x="297048" y="196657"/>
                    <a:pt x="285471" y="194144"/>
                    <a:pt x="275749" y="191039"/>
                  </a:cubicBezTo>
                  <a:lnTo>
                    <a:pt x="245112" y="167410"/>
                  </a:lnTo>
                  <a:lnTo>
                    <a:pt x="214820" y="162689"/>
                  </a:lnTo>
                  <a:cubicBezTo>
                    <a:pt x="88579" y="135886"/>
                    <a:pt x="0" y="73137"/>
                    <a:pt x="0" y="2"/>
                  </a:cubicBezTo>
                  <a:cubicBezTo>
                    <a:pt x="25613" y="37802"/>
                    <a:pt x="73777" y="69412"/>
                    <a:pt x="135420" y="91571"/>
                  </a:cubicBezTo>
                  <a:lnTo>
                    <a:pt x="219352" y="112872"/>
                  </a:lnTo>
                  <a:lnTo>
                    <a:pt x="185295" y="65682"/>
                  </a:lnTo>
                  <a:cubicBezTo>
                    <a:pt x="176155" y="45494"/>
                    <a:pt x="171101" y="23298"/>
                    <a:pt x="171101" y="0"/>
                  </a:cubicBezTo>
                  <a:cubicBezTo>
                    <a:pt x="202775" y="66742"/>
                    <a:pt x="273579" y="109773"/>
                    <a:pt x="351727" y="109773"/>
                  </a:cubicBezTo>
                  <a:cubicBezTo>
                    <a:pt x="429873" y="109773"/>
                    <a:pt x="500679" y="66743"/>
                    <a:pt x="532353" y="0"/>
                  </a:cubicBezTo>
                  <a:cubicBezTo>
                    <a:pt x="532353" y="23298"/>
                    <a:pt x="527297" y="45494"/>
                    <a:pt x="518158" y="65682"/>
                  </a:cubicBezTo>
                  <a:lnTo>
                    <a:pt x="484101" y="112872"/>
                  </a:lnTo>
                  <a:lnTo>
                    <a:pt x="568034" y="91571"/>
                  </a:lnTo>
                  <a:cubicBezTo>
                    <a:pt x="629679" y="69412"/>
                    <a:pt x="677841" y="37802"/>
                    <a:pt x="703454" y="2"/>
                  </a:cubicBezTo>
                  <a:cubicBezTo>
                    <a:pt x="703454" y="73137"/>
                    <a:pt x="614875" y="135886"/>
                    <a:pt x="488634" y="162689"/>
                  </a:cubicBezTo>
                  <a:lnTo>
                    <a:pt x="458335" y="167411"/>
                  </a:lnTo>
                  <a:lnTo>
                    <a:pt x="427699" y="191039"/>
                  </a:lnTo>
                  <a:cubicBezTo>
                    <a:pt x="417977" y="194144"/>
                    <a:pt x="406401" y="196657"/>
                    <a:pt x="393546" y="198394"/>
                  </a:cubicBezTo>
                  <a:lnTo>
                    <a:pt x="377586" y="199424"/>
                  </a:lnTo>
                  <a:lnTo>
                    <a:pt x="394712" y="682182"/>
                  </a:lnTo>
                  <a:lnTo>
                    <a:pt x="427698" y="713789"/>
                  </a:lnTo>
                  <a:cubicBezTo>
                    <a:pt x="447142" y="741423"/>
                    <a:pt x="459168" y="779598"/>
                    <a:pt x="459168" y="821764"/>
                  </a:cubicBezTo>
                  <a:cubicBezTo>
                    <a:pt x="459168" y="863931"/>
                    <a:pt x="447142" y="902105"/>
                    <a:pt x="427698" y="929739"/>
                  </a:cubicBezTo>
                  <a:lnTo>
                    <a:pt x="408109" y="948510"/>
                  </a:lnTo>
                  <a:close/>
                  <a:moveTo>
                    <a:pt x="1269856" y="1399987"/>
                  </a:moveTo>
                  <a:lnTo>
                    <a:pt x="1101444" y="1399987"/>
                  </a:lnTo>
                  <a:lnTo>
                    <a:pt x="1129264" y="948508"/>
                  </a:lnTo>
                  <a:lnTo>
                    <a:pt x="1109677" y="929739"/>
                  </a:lnTo>
                  <a:cubicBezTo>
                    <a:pt x="1090233" y="902105"/>
                    <a:pt x="1078207" y="863931"/>
                    <a:pt x="1078207" y="821764"/>
                  </a:cubicBezTo>
                  <a:cubicBezTo>
                    <a:pt x="1078207" y="779598"/>
                    <a:pt x="1090233" y="741423"/>
                    <a:pt x="1109677" y="713789"/>
                  </a:cubicBezTo>
                  <a:lnTo>
                    <a:pt x="1142662" y="682183"/>
                  </a:lnTo>
                  <a:lnTo>
                    <a:pt x="1159788" y="199424"/>
                  </a:lnTo>
                  <a:lnTo>
                    <a:pt x="1143829" y="198394"/>
                  </a:lnTo>
                  <a:cubicBezTo>
                    <a:pt x="1130975" y="196657"/>
                    <a:pt x="1119398" y="194144"/>
                    <a:pt x="1109677" y="191039"/>
                  </a:cubicBezTo>
                  <a:lnTo>
                    <a:pt x="1079039" y="167410"/>
                  </a:lnTo>
                  <a:lnTo>
                    <a:pt x="1048746" y="162689"/>
                  </a:lnTo>
                  <a:cubicBezTo>
                    <a:pt x="922505" y="135886"/>
                    <a:pt x="833927" y="73137"/>
                    <a:pt x="833927" y="2"/>
                  </a:cubicBezTo>
                  <a:cubicBezTo>
                    <a:pt x="859540" y="37802"/>
                    <a:pt x="907703" y="69412"/>
                    <a:pt x="969347" y="91571"/>
                  </a:cubicBezTo>
                  <a:lnTo>
                    <a:pt x="1053279" y="112872"/>
                  </a:lnTo>
                  <a:lnTo>
                    <a:pt x="1019222" y="65682"/>
                  </a:lnTo>
                  <a:cubicBezTo>
                    <a:pt x="1010082" y="45494"/>
                    <a:pt x="1005028" y="23298"/>
                    <a:pt x="1005028" y="0"/>
                  </a:cubicBezTo>
                  <a:cubicBezTo>
                    <a:pt x="1036701" y="66742"/>
                    <a:pt x="1107507" y="109773"/>
                    <a:pt x="1185654" y="109773"/>
                  </a:cubicBezTo>
                  <a:cubicBezTo>
                    <a:pt x="1263800" y="109773"/>
                    <a:pt x="1334607" y="66743"/>
                    <a:pt x="1366280" y="0"/>
                  </a:cubicBezTo>
                  <a:cubicBezTo>
                    <a:pt x="1366280" y="23298"/>
                    <a:pt x="1361225" y="45494"/>
                    <a:pt x="1352085" y="65682"/>
                  </a:cubicBezTo>
                  <a:lnTo>
                    <a:pt x="1318028" y="112872"/>
                  </a:lnTo>
                  <a:lnTo>
                    <a:pt x="1401961" y="91571"/>
                  </a:lnTo>
                  <a:cubicBezTo>
                    <a:pt x="1463606" y="69412"/>
                    <a:pt x="1511768" y="37802"/>
                    <a:pt x="1537381" y="2"/>
                  </a:cubicBezTo>
                  <a:cubicBezTo>
                    <a:pt x="1537381" y="73137"/>
                    <a:pt x="1448803" y="135886"/>
                    <a:pt x="1322562" y="162689"/>
                  </a:cubicBezTo>
                  <a:lnTo>
                    <a:pt x="1292262" y="167411"/>
                  </a:lnTo>
                  <a:lnTo>
                    <a:pt x="1261626" y="191039"/>
                  </a:lnTo>
                  <a:cubicBezTo>
                    <a:pt x="1251904" y="194144"/>
                    <a:pt x="1240328" y="196657"/>
                    <a:pt x="1227473" y="198394"/>
                  </a:cubicBezTo>
                  <a:lnTo>
                    <a:pt x="1211513" y="199424"/>
                  </a:lnTo>
                  <a:lnTo>
                    <a:pt x="1228639" y="682182"/>
                  </a:lnTo>
                  <a:lnTo>
                    <a:pt x="1261626" y="713789"/>
                  </a:lnTo>
                  <a:cubicBezTo>
                    <a:pt x="1281069" y="741423"/>
                    <a:pt x="1293095" y="779598"/>
                    <a:pt x="1293095" y="821764"/>
                  </a:cubicBezTo>
                  <a:cubicBezTo>
                    <a:pt x="1293095" y="863931"/>
                    <a:pt x="1281069" y="902105"/>
                    <a:pt x="1261626" y="929739"/>
                  </a:cubicBezTo>
                  <a:lnTo>
                    <a:pt x="1242036" y="948510"/>
                  </a:lnTo>
                  <a:close/>
                </a:path>
              </a:pathLst>
            </a:custGeom>
            <a:solidFill>
              <a:srgbClr val="FFC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0" name="フリーフォーム: 図形 19">
              <a:extLst>
                <a:ext uri="{FF2B5EF4-FFF2-40B4-BE49-F238E27FC236}">
                  <a16:creationId xmlns:a16="http://schemas.microsoft.com/office/drawing/2014/main" id="{99D62981-2CD1-4066-AC2B-B7EBAE1FEA03}"/>
                </a:ext>
              </a:extLst>
            </p:cNvPr>
            <p:cNvSpPr/>
            <p:nvPr/>
          </p:nvSpPr>
          <p:spPr bwMode="auto">
            <a:xfrm rot="17100000">
              <a:off x="1079735" y="2303714"/>
              <a:ext cx="990516" cy="2468981"/>
            </a:xfrm>
            <a:custGeom>
              <a:avLst/>
              <a:gdLst>
                <a:gd name="connsiteX0" fmla="*/ 990516 w 990516"/>
                <a:gd name="connsiteY0" fmla="*/ 1656596 h 2468981"/>
                <a:gd name="connsiteX1" fmla="*/ 893496 w 990516"/>
                <a:gd name="connsiteY1" fmla="*/ 1767769 h 2468981"/>
                <a:gd name="connsiteX2" fmla="*/ 871281 w 990516"/>
                <a:gd name="connsiteY2" fmla="*/ 1824982 h 2468981"/>
                <a:gd name="connsiteX3" fmla="*/ 838886 w 990516"/>
                <a:gd name="connsiteY3" fmla="*/ 2055900 h 2468981"/>
                <a:gd name="connsiteX4" fmla="*/ 961626 w 990516"/>
                <a:gd name="connsiteY4" fmla="*/ 2468979 h 2468981"/>
                <a:gd name="connsiteX5" fmla="*/ 961626 w 990516"/>
                <a:gd name="connsiteY5" fmla="*/ 2468981 h 2468981"/>
                <a:gd name="connsiteX6" fmla="*/ 716145 w 990516"/>
                <a:gd name="connsiteY6" fmla="*/ 2055901 h 2468981"/>
                <a:gd name="connsiteX7" fmla="*/ 717343 w 990516"/>
                <a:gd name="connsiteY7" fmla="*/ 2035903 h 2468981"/>
                <a:gd name="connsiteX8" fmla="*/ 649002 w 990516"/>
                <a:gd name="connsiteY8" fmla="*/ 2180343 h 2468981"/>
                <a:gd name="connsiteX9" fmla="*/ 587617 w 990516"/>
                <a:gd name="connsiteY9" fmla="*/ 2377854 h 2468981"/>
                <a:gd name="connsiteX10" fmla="*/ 587616 w 990516"/>
                <a:gd name="connsiteY10" fmla="*/ 2377854 h 2468981"/>
                <a:gd name="connsiteX11" fmla="*/ 574755 w 990516"/>
                <a:gd name="connsiteY11" fmla="*/ 1897510 h 2468981"/>
                <a:gd name="connsiteX12" fmla="*/ 943232 w 990516"/>
                <a:gd name="connsiteY12" fmla="*/ 1639796 h 2468981"/>
                <a:gd name="connsiteX13" fmla="*/ 954938 w 990516"/>
                <a:gd name="connsiteY13" fmla="*/ 1643956 h 2468981"/>
                <a:gd name="connsiteX14" fmla="*/ 961626 w 990516"/>
                <a:gd name="connsiteY14" fmla="*/ 1642821 h 2468981"/>
                <a:gd name="connsiteX15" fmla="*/ 959830 w 990516"/>
                <a:gd name="connsiteY15" fmla="*/ 1645694 h 2468981"/>
                <a:gd name="connsiteX16" fmla="*/ 731276 w 990516"/>
                <a:gd name="connsiteY16" fmla="*/ 689101 h 2468981"/>
                <a:gd name="connsiteX17" fmla="*/ 710154 w 990516"/>
                <a:gd name="connsiteY17" fmla="*/ 713886 h 2468981"/>
                <a:gd name="connsiteX18" fmla="*/ 713144 w 990516"/>
                <a:gd name="connsiteY18" fmla="*/ 715475 h 2468981"/>
                <a:gd name="connsiteX19" fmla="*/ 707913 w 990516"/>
                <a:gd name="connsiteY19" fmla="*/ 716515 h 2468981"/>
                <a:gd name="connsiteX20" fmla="*/ 698727 w 990516"/>
                <a:gd name="connsiteY20" fmla="*/ 727293 h 2468981"/>
                <a:gd name="connsiteX21" fmla="*/ 250760 w 990516"/>
                <a:gd name="connsiteY21" fmla="*/ 688344 h 2468981"/>
                <a:gd name="connsiteX22" fmla="*/ 21726 w 990516"/>
                <a:gd name="connsiteY22" fmla="*/ 265924 h 2468981"/>
                <a:gd name="connsiteX23" fmla="*/ 21727 w 990516"/>
                <a:gd name="connsiteY23" fmla="*/ 265924 h 2468981"/>
                <a:gd name="connsiteX24" fmla="*/ 173644 w 990516"/>
                <a:gd name="connsiteY24" fmla="*/ 406280 h 2468981"/>
                <a:gd name="connsiteX25" fmla="*/ 305049 w 990516"/>
                <a:gd name="connsiteY25" fmla="*/ 497199 h 2468981"/>
                <a:gd name="connsiteX26" fmla="*/ 294012 w 990516"/>
                <a:gd name="connsiteY26" fmla="*/ 480478 h 2468981"/>
                <a:gd name="connsiteX27" fmla="*/ 300065 w 990516"/>
                <a:gd name="connsiteY27" fmla="*/ 0 h 2468981"/>
                <a:gd name="connsiteX28" fmla="*/ 300066 w 990516"/>
                <a:gd name="connsiteY28" fmla="*/ 2 h 2468981"/>
                <a:gd name="connsiteX29" fmla="*/ 400309 w 990516"/>
                <a:gd name="connsiteY29" fmla="*/ 419108 h 2468981"/>
                <a:gd name="connsiteX30" fmla="*/ 543823 w 990516"/>
                <a:gd name="connsiteY30" fmla="*/ 602892 h 2468981"/>
                <a:gd name="connsiteX31" fmla="*/ 591670 w 990516"/>
                <a:gd name="connsiteY31" fmla="*/ 641333 h 24689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990516" h="2468981">
                  <a:moveTo>
                    <a:pt x="990516" y="1656596"/>
                  </a:moveTo>
                  <a:lnTo>
                    <a:pt x="893496" y="1767769"/>
                  </a:lnTo>
                  <a:lnTo>
                    <a:pt x="871281" y="1824982"/>
                  </a:lnTo>
                  <a:cubicBezTo>
                    <a:pt x="850254" y="1895747"/>
                    <a:pt x="838886" y="1974638"/>
                    <a:pt x="838886" y="2055900"/>
                  </a:cubicBezTo>
                  <a:cubicBezTo>
                    <a:pt x="838886" y="2218425"/>
                    <a:pt x="884359" y="2371464"/>
                    <a:pt x="961626" y="2468979"/>
                  </a:cubicBezTo>
                  <a:lnTo>
                    <a:pt x="961626" y="2468981"/>
                  </a:lnTo>
                  <a:cubicBezTo>
                    <a:pt x="826051" y="2468981"/>
                    <a:pt x="716145" y="2284039"/>
                    <a:pt x="716145" y="2055901"/>
                  </a:cubicBezTo>
                  <a:lnTo>
                    <a:pt x="717343" y="2035903"/>
                  </a:lnTo>
                  <a:lnTo>
                    <a:pt x="649002" y="2180343"/>
                  </a:lnTo>
                  <a:cubicBezTo>
                    <a:pt x="623491" y="2245483"/>
                    <a:pt x="602804" y="2311725"/>
                    <a:pt x="587617" y="2377854"/>
                  </a:cubicBezTo>
                  <a:lnTo>
                    <a:pt x="587616" y="2377854"/>
                  </a:lnTo>
                  <a:cubicBezTo>
                    <a:pt x="469256" y="2311738"/>
                    <a:pt x="463497" y="2096680"/>
                    <a:pt x="574755" y="1897510"/>
                  </a:cubicBezTo>
                  <a:cubicBezTo>
                    <a:pt x="672106" y="1723236"/>
                    <a:pt x="826790" y="1618872"/>
                    <a:pt x="943232" y="1639796"/>
                  </a:cubicBezTo>
                  <a:lnTo>
                    <a:pt x="954938" y="1643956"/>
                  </a:lnTo>
                  <a:lnTo>
                    <a:pt x="961626" y="1642821"/>
                  </a:lnTo>
                  <a:lnTo>
                    <a:pt x="959830" y="1645694"/>
                  </a:lnTo>
                  <a:close/>
                  <a:moveTo>
                    <a:pt x="731276" y="689101"/>
                  </a:moveTo>
                  <a:lnTo>
                    <a:pt x="710154" y="713886"/>
                  </a:lnTo>
                  <a:lnTo>
                    <a:pt x="713144" y="715475"/>
                  </a:lnTo>
                  <a:lnTo>
                    <a:pt x="707913" y="716515"/>
                  </a:lnTo>
                  <a:lnTo>
                    <a:pt x="698727" y="727293"/>
                  </a:lnTo>
                  <a:cubicBezTo>
                    <a:pt x="608348" y="803635"/>
                    <a:pt x="422205" y="790595"/>
                    <a:pt x="250760" y="688344"/>
                  </a:cubicBezTo>
                  <a:cubicBezTo>
                    <a:pt x="54823" y="571487"/>
                    <a:pt x="-47718" y="382362"/>
                    <a:pt x="21726" y="265924"/>
                  </a:cubicBezTo>
                  <a:lnTo>
                    <a:pt x="21727" y="265924"/>
                  </a:lnTo>
                  <a:cubicBezTo>
                    <a:pt x="67944" y="315600"/>
                    <a:pt x="118980" y="362623"/>
                    <a:pt x="173644" y="406280"/>
                  </a:cubicBezTo>
                  <a:lnTo>
                    <a:pt x="305049" y="497199"/>
                  </a:lnTo>
                  <a:lnTo>
                    <a:pt x="294012" y="480478"/>
                  </a:lnTo>
                  <a:cubicBezTo>
                    <a:pt x="179943" y="282905"/>
                    <a:pt x="182653" y="67787"/>
                    <a:pt x="300065" y="0"/>
                  </a:cubicBezTo>
                  <a:lnTo>
                    <a:pt x="300066" y="2"/>
                  </a:lnTo>
                  <a:cubicBezTo>
                    <a:pt x="281908" y="123086"/>
                    <a:pt x="319046" y="278358"/>
                    <a:pt x="400309" y="419108"/>
                  </a:cubicBezTo>
                  <a:cubicBezTo>
                    <a:pt x="440940" y="489483"/>
                    <a:pt x="490231" y="552121"/>
                    <a:pt x="543823" y="602892"/>
                  </a:cubicBezTo>
                  <a:lnTo>
                    <a:pt x="591670" y="641333"/>
                  </a:lnTo>
                  <a:close/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1" name="楕円 80">
              <a:extLst>
                <a:ext uri="{FF2B5EF4-FFF2-40B4-BE49-F238E27FC236}">
                  <a16:creationId xmlns:a16="http://schemas.microsoft.com/office/drawing/2014/main" id="{7A099506-7774-08FC-7E6E-0F96F7C88D4B}"/>
                </a:ext>
              </a:extLst>
            </p:cNvPr>
            <p:cNvSpPr/>
            <p:nvPr/>
          </p:nvSpPr>
          <p:spPr bwMode="auto">
            <a:xfrm>
              <a:off x="572752" y="2932661"/>
              <a:ext cx="2011303" cy="2323700"/>
            </a:xfrm>
            <a:custGeom>
              <a:avLst/>
              <a:gdLst>
                <a:gd name="connsiteX0" fmla="*/ 0 w 1741946"/>
                <a:gd name="connsiteY0" fmla="*/ 1025469 h 2050938"/>
                <a:gd name="connsiteX1" fmla="*/ 870973 w 1741946"/>
                <a:gd name="connsiteY1" fmla="*/ 0 h 2050938"/>
                <a:gd name="connsiteX2" fmla="*/ 1741946 w 1741946"/>
                <a:gd name="connsiteY2" fmla="*/ 1025469 h 2050938"/>
                <a:gd name="connsiteX3" fmla="*/ 870973 w 1741946"/>
                <a:gd name="connsiteY3" fmla="*/ 2050938 h 2050938"/>
                <a:gd name="connsiteX4" fmla="*/ 0 w 1741946"/>
                <a:gd name="connsiteY4" fmla="*/ 1025469 h 2050938"/>
                <a:gd name="connsiteX0" fmla="*/ 0 w 1741946"/>
                <a:gd name="connsiteY0" fmla="*/ 1025469 h 2050938"/>
                <a:gd name="connsiteX1" fmla="*/ 870973 w 1741946"/>
                <a:gd name="connsiteY1" fmla="*/ 0 h 2050938"/>
                <a:gd name="connsiteX2" fmla="*/ 1741946 w 1741946"/>
                <a:gd name="connsiteY2" fmla="*/ 1025469 h 2050938"/>
                <a:gd name="connsiteX3" fmla="*/ 870973 w 1741946"/>
                <a:gd name="connsiteY3" fmla="*/ 2050938 h 2050938"/>
                <a:gd name="connsiteX4" fmla="*/ 0 w 1741946"/>
                <a:gd name="connsiteY4" fmla="*/ 1025469 h 2050938"/>
                <a:gd name="connsiteX0" fmla="*/ 0 w 1741946"/>
                <a:gd name="connsiteY0" fmla="*/ 1025469 h 2050938"/>
                <a:gd name="connsiteX1" fmla="*/ 870973 w 1741946"/>
                <a:gd name="connsiteY1" fmla="*/ 0 h 2050938"/>
                <a:gd name="connsiteX2" fmla="*/ 1741946 w 1741946"/>
                <a:gd name="connsiteY2" fmla="*/ 1025469 h 2050938"/>
                <a:gd name="connsiteX3" fmla="*/ 870973 w 1741946"/>
                <a:gd name="connsiteY3" fmla="*/ 2050938 h 2050938"/>
                <a:gd name="connsiteX4" fmla="*/ 0 w 1741946"/>
                <a:gd name="connsiteY4" fmla="*/ 1025469 h 2050938"/>
                <a:gd name="connsiteX0" fmla="*/ 0 w 1741946"/>
                <a:gd name="connsiteY0" fmla="*/ 1025469 h 2050938"/>
                <a:gd name="connsiteX1" fmla="*/ 870973 w 1741946"/>
                <a:gd name="connsiteY1" fmla="*/ 0 h 2050938"/>
                <a:gd name="connsiteX2" fmla="*/ 1741946 w 1741946"/>
                <a:gd name="connsiteY2" fmla="*/ 1025469 h 2050938"/>
                <a:gd name="connsiteX3" fmla="*/ 870973 w 1741946"/>
                <a:gd name="connsiteY3" fmla="*/ 2050938 h 2050938"/>
                <a:gd name="connsiteX4" fmla="*/ 0 w 1741946"/>
                <a:gd name="connsiteY4" fmla="*/ 1025469 h 2050938"/>
                <a:gd name="connsiteX0" fmla="*/ 0 w 1741946"/>
                <a:gd name="connsiteY0" fmla="*/ 1574109 h 2599578"/>
                <a:gd name="connsiteX1" fmla="*/ 870973 w 1741946"/>
                <a:gd name="connsiteY1" fmla="*/ 0 h 2599578"/>
                <a:gd name="connsiteX2" fmla="*/ 1741946 w 1741946"/>
                <a:gd name="connsiteY2" fmla="*/ 1574109 h 2599578"/>
                <a:gd name="connsiteX3" fmla="*/ 870973 w 1741946"/>
                <a:gd name="connsiteY3" fmla="*/ 2599578 h 2599578"/>
                <a:gd name="connsiteX4" fmla="*/ 0 w 1741946"/>
                <a:gd name="connsiteY4" fmla="*/ 1574109 h 25995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41946" h="2599578">
                  <a:moveTo>
                    <a:pt x="0" y="1574109"/>
                  </a:moveTo>
                  <a:cubicBezTo>
                    <a:pt x="0" y="1007758"/>
                    <a:pt x="389948" y="0"/>
                    <a:pt x="870973" y="0"/>
                  </a:cubicBezTo>
                  <a:cubicBezTo>
                    <a:pt x="1351998" y="0"/>
                    <a:pt x="1741946" y="1007758"/>
                    <a:pt x="1741946" y="1574109"/>
                  </a:cubicBezTo>
                  <a:cubicBezTo>
                    <a:pt x="1741946" y="2140460"/>
                    <a:pt x="1351998" y="2599578"/>
                    <a:pt x="870973" y="2599578"/>
                  </a:cubicBezTo>
                  <a:cubicBezTo>
                    <a:pt x="389948" y="2599578"/>
                    <a:pt x="0" y="2140460"/>
                    <a:pt x="0" y="1574109"/>
                  </a:cubicBezTo>
                  <a:close/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2" name="フリーフォーム: 図形 21">
              <a:extLst>
                <a:ext uri="{FF2B5EF4-FFF2-40B4-BE49-F238E27FC236}">
                  <a16:creationId xmlns:a16="http://schemas.microsoft.com/office/drawing/2014/main" id="{D61CD6A5-5388-DC76-D30D-E10DCF89101D}"/>
                </a:ext>
              </a:extLst>
            </p:cNvPr>
            <p:cNvSpPr/>
            <p:nvPr/>
          </p:nvSpPr>
          <p:spPr bwMode="auto">
            <a:xfrm>
              <a:off x="690681" y="2868601"/>
              <a:ext cx="1775444" cy="2506601"/>
            </a:xfrm>
            <a:custGeom>
              <a:avLst/>
              <a:gdLst>
                <a:gd name="connsiteX0" fmla="*/ 887722 w 1775444"/>
                <a:gd name="connsiteY0" fmla="*/ 0 h 2506601"/>
                <a:gd name="connsiteX1" fmla="*/ 1775444 w 1775444"/>
                <a:gd name="connsiteY1" fmla="*/ 1484637 h 2506601"/>
                <a:gd name="connsiteX2" fmla="*/ 1515436 w 1775444"/>
                <a:gd name="connsiteY2" fmla="*/ 2168538 h 2506601"/>
                <a:gd name="connsiteX3" fmla="*/ 1436330 w 1775444"/>
                <a:gd name="connsiteY3" fmla="*/ 2239650 h 2506601"/>
                <a:gd name="connsiteX4" fmla="*/ 1446618 w 1775444"/>
                <a:gd name="connsiteY4" fmla="*/ 2307598 h 2506601"/>
                <a:gd name="connsiteX5" fmla="*/ 1297366 w 1775444"/>
                <a:gd name="connsiteY5" fmla="*/ 2506601 h 2506601"/>
                <a:gd name="connsiteX6" fmla="*/ 1191829 w 1775444"/>
                <a:gd name="connsiteY6" fmla="*/ 2448314 h 2506601"/>
                <a:gd name="connsiteX7" fmla="*/ 1166573 w 1775444"/>
                <a:gd name="connsiteY7" fmla="*/ 2398368 h 2506601"/>
                <a:gd name="connsiteX8" fmla="*/ 1066629 w 1775444"/>
                <a:gd name="connsiteY8" fmla="*/ 2432170 h 2506601"/>
                <a:gd name="connsiteX9" fmla="*/ 887722 w 1775444"/>
                <a:gd name="connsiteY9" fmla="*/ 2451819 h 2506601"/>
                <a:gd name="connsiteX10" fmla="*/ 708815 w 1775444"/>
                <a:gd name="connsiteY10" fmla="*/ 2432170 h 2506601"/>
                <a:gd name="connsiteX11" fmla="*/ 596369 w 1775444"/>
                <a:gd name="connsiteY11" fmla="*/ 2394140 h 2506601"/>
                <a:gd name="connsiteX12" fmla="*/ 568975 w 1775444"/>
                <a:gd name="connsiteY12" fmla="*/ 2448314 h 2506601"/>
                <a:gd name="connsiteX13" fmla="*/ 463438 w 1775444"/>
                <a:gd name="connsiteY13" fmla="*/ 2506601 h 2506601"/>
                <a:gd name="connsiteX14" fmla="*/ 314186 w 1775444"/>
                <a:gd name="connsiteY14" fmla="*/ 2307598 h 2506601"/>
                <a:gd name="connsiteX15" fmla="*/ 325915 w 1775444"/>
                <a:gd name="connsiteY15" fmla="*/ 2230137 h 2506601"/>
                <a:gd name="connsiteX16" fmla="*/ 326733 w 1775444"/>
                <a:gd name="connsiteY16" fmla="*/ 2228519 h 2506601"/>
                <a:gd name="connsiteX17" fmla="*/ 260008 w 1775444"/>
                <a:gd name="connsiteY17" fmla="*/ 2168538 h 2506601"/>
                <a:gd name="connsiteX18" fmla="*/ 0 w 1775444"/>
                <a:gd name="connsiteY18" fmla="*/ 1484637 h 2506601"/>
                <a:gd name="connsiteX19" fmla="*/ 887722 w 1775444"/>
                <a:gd name="connsiteY19" fmla="*/ 0 h 25066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775444" h="2506601">
                  <a:moveTo>
                    <a:pt x="887722" y="0"/>
                  </a:moveTo>
                  <a:cubicBezTo>
                    <a:pt x="1377997" y="0"/>
                    <a:pt x="1775444" y="950478"/>
                    <a:pt x="1775444" y="1484637"/>
                  </a:cubicBezTo>
                  <a:cubicBezTo>
                    <a:pt x="1775444" y="1751717"/>
                    <a:pt x="1676082" y="1993513"/>
                    <a:pt x="1515436" y="2168538"/>
                  </a:cubicBezTo>
                  <a:lnTo>
                    <a:pt x="1436330" y="2239650"/>
                  </a:lnTo>
                  <a:lnTo>
                    <a:pt x="1446618" y="2307598"/>
                  </a:lnTo>
                  <a:cubicBezTo>
                    <a:pt x="1446618" y="2417504"/>
                    <a:pt x="1379796" y="2506601"/>
                    <a:pt x="1297366" y="2506601"/>
                  </a:cubicBezTo>
                  <a:cubicBezTo>
                    <a:pt x="1256151" y="2506601"/>
                    <a:pt x="1218838" y="2484327"/>
                    <a:pt x="1191829" y="2448314"/>
                  </a:cubicBezTo>
                  <a:lnTo>
                    <a:pt x="1166573" y="2398368"/>
                  </a:lnTo>
                  <a:lnTo>
                    <a:pt x="1066629" y="2432170"/>
                  </a:lnTo>
                  <a:cubicBezTo>
                    <a:pt x="1008840" y="2445053"/>
                    <a:pt x="949006" y="2451819"/>
                    <a:pt x="887722" y="2451819"/>
                  </a:cubicBezTo>
                  <a:cubicBezTo>
                    <a:pt x="826438" y="2451819"/>
                    <a:pt x="766604" y="2445053"/>
                    <a:pt x="708815" y="2432170"/>
                  </a:cubicBezTo>
                  <a:lnTo>
                    <a:pt x="596369" y="2394140"/>
                  </a:lnTo>
                  <a:lnTo>
                    <a:pt x="568975" y="2448314"/>
                  </a:lnTo>
                  <a:cubicBezTo>
                    <a:pt x="541966" y="2484327"/>
                    <a:pt x="504653" y="2506601"/>
                    <a:pt x="463438" y="2506601"/>
                  </a:cubicBezTo>
                  <a:cubicBezTo>
                    <a:pt x="381008" y="2506601"/>
                    <a:pt x="314186" y="2417504"/>
                    <a:pt x="314186" y="2307598"/>
                  </a:cubicBezTo>
                  <a:cubicBezTo>
                    <a:pt x="314186" y="2280122"/>
                    <a:pt x="318362" y="2253946"/>
                    <a:pt x="325915" y="2230137"/>
                  </a:cubicBezTo>
                  <a:lnTo>
                    <a:pt x="326733" y="2228519"/>
                  </a:lnTo>
                  <a:lnTo>
                    <a:pt x="260008" y="2168538"/>
                  </a:lnTo>
                  <a:cubicBezTo>
                    <a:pt x="99362" y="1993513"/>
                    <a:pt x="0" y="1751717"/>
                    <a:pt x="0" y="1484637"/>
                  </a:cubicBezTo>
                  <a:cubicBezTo>
                    <a:pt x="0" y="950478"/>
                    <a:pt x="397447" y="0"/>
                    <a:pt x="887722" y="0"/>
                  </a:cubicBezTo>
                  <a:close/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3" name="楕円 80">
              <a:extLst>
                <a:ext uri="{FF2B5EF4-FFF2-40B4-BE49-F238E27FC236}">
                  <a16:creationId xmlns:a16="http://schemas.microsoft.com/office/drawing/2014/main" id="{EE71857D-8F3E-59BB-63DA-77C2B16ED3E4}"/>
                </a:ext>
              </a:extLst>
            </p:cNvPr>
            <p:cNvSpPr/>
            <p:nvPr/>
          </p:nvSpPr>
          <p:spPr bwMode="auto">
            <a:xfrm>
              <a:off x="789652" y="2958935"/>
              <a:ext cx="1611194" cy="2224997"/>
            </a:xfrm>
            <a:custGeom>
              <a:avLst/>
              <a:gdLst>
                <a:gd name="connsiteX0" fmla="*/ 0 w 1741946"/>
                <a:gd name="connsiteY0" fmla="*/ 1025469 h 2050938"/>
                <a:gd name="connsiteX1" fmla="*/ 870973 w 1741946"/>
                <a:gd name="connsiteY1" fmla="*/ 0 h 2050938"/>
                <a:gd name="connsiteX2" fmla="*/ 1741946 w 1741946"/>
                <a:gd name="connsiteY2" fmla="*/ 1025469 h 2050938"/>
                <a:gd name="connsiteX3" fmla="*/ 870973 w 1741946"/>
                <a:gd name="connsiteY3" fmla="*/ 2050938 h 2050938"/>
                <a:gd name="connsiteX4" fmla="*/ 0 w 1741946"/>
                <a:gd name="connsiteY4" fmla="*/ 1025469 h 2050938"/>
                <a:gd name="connsiteX0" fmla="*/ 0 w 1741946"/>
                <a:gd name="connsiteY0" fmla="*/ 1025469 h 2050938"/>
                <a:gd name="connsiteX1" fmla="*/ 870973 w 1741946"/>
                <a:gd name="connsiteY1" fmla="*/ 0 h 2050938"/>
                <a:gd name="connsiteX2" fmla="*/ 1741946 w 1741946"/>
                <a:gd name="connsiteY2" fmla="*/ 1025469 h 2050938"/>
                <a:gd name="connsiteX3" fmla="*/ 870973 w 1741946"/>
                <a:gd name="connsiteY3" fmla="*/ 2050938 h 2050938"/>
                <a:gd name="connsiteX4" fmla="*/ 0 w 1741946"/>
                <a:gd name="connsiteY4" fmla="*/ 1025469 h 2050938"/>
                <a:gd name="connsiteX0" fmla="*/ 0 w 1741946"/>
                <a:gd name="connsiteY0" fmla="*/ 1025469 h 2050938"/>
                <a:gd name="connsiteX1" fmla="*/ 870973 w 1741946"/>
                <a:gd name="connsiteY1" fmla="*/ 0 h 2050938"/>
                <a:gd name="connsiteX2" fmla="*/ 1741946 w 1741946"/>
                <a:gd name="connsiteY2" fmla="*/ 1025469 h 2050938"/>
                <a:gd name="connsiteX3" fmla="*/ 870973 w 1741946"/>
                <a:gd name="connsiteY3" fmla="*/ 2050938 h 2050938"/>
                <a:gd name="connsiteX4" fmla="*/ 0 w 1741946"/>
                <a:gd name="connsiteY4" fmla="*/ 1025469 h 2050938"/>
                <a:gd name="connsiteX0" fmla="*/ 0 w 1741946"/>
                <a:gd name="connsiteY0" fmla="*/ 1025469 h 2050938"/>
                <a:gd name="connsiteX1" fmla="*/ 870973 w 1741946"/>
                <a:gd name="connsiteY1" fmla="*/ 0 h 2050938"/>
                <a:gd name="connsiteX2" fmla="*/ 1741946 w 1741946"/>
                <a:gd name="connsiteY2" fmla="*/ 1025469 h 2050938"/>
                <a:gd name="connsiteX3" fmla="*/ 870973 w 1741946"/>
                <a:gd name="connsiteY3" fmla="*/ 2050938 h 2050938"/>
                <a:gd name="connsiteX4" fmla="*/ 0 w 1741946"/>
                <a:gd name="connsiteY4" fmla="*/ 1025469 h 2050938"/>
                <a:gd name="connsiteX0" fmla="*/ 0 w 1741946"/>
                <a:gd name="connsiteY0" fmla="*/ 1574109 h 2599578"/>
                <a:gd name="connsiteX1" fmla="*/ 870973 w 1741946"/>
                <a:gd name="connsiteY1" fmla="*/ 0 h 2599578"/>
                <a:gd name="connsiteX2" fmla="*/ 1741946 w 1741946"/>
                <a:gd name="connsiteY2" fmla="*/ 1574109 h 2599578"/>
                <a:gd name="connsiteX3" fmla="*/ 870973 w 1741946"/>
                <a:gd name="connsiteY3" fmla="*/ 2599578 h 2599578"/>
                <a:gd name="connsiteX4" fmla="*/ 0 w 1741946"/>
                <a:gd name="connsiteY4" fmla="*/ 1574109 h 25995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41946" h="2599578">
                  <a:moveTo>
                    <a:pt x="0" y="1574109"/>
                  </a:moveTo>
                  <a:cubicBezTo>
                    <a:pt x="0" y="1007758"/>
                    <a:pt x="389948" y="0"/>
                    <a:pt x="870973" y="0"/>
                  </a:cubicBezTo>
                  <a:cubicBezTo>
                    <a:pt x="1351998" y="0"/>
                    <a:pt x="1741946" y="1007758"/>
                    <a:pt x="1741946" y="1574109"/>
                  </a:cubicBezTo>
                  <a:cubicBezTo>
                    <a:pt x="1741946" y="2140460"/>
                    <a:pt x="1351998" y="2599578"/>
                    <a:pt x="870973" y="2599578"/>
                  </a:cubicBezTo>
                  <a:cubicBezTo>
                    <a:pt x="389948" y="2599578"/>
                    <a:pt x="0" y="2140460"/>
                    <a:pt x="0" y="1574109"/>
                  </a:cubicBezTo>
                  <a:close/>
                </a:path>
              </a:pathLst>
            </a:custGeom>
            <a:solidFill>
              <a:srgbClr val="000000">
                <a:alpha val="40000"/>
              </a:srgbClr>
            </a:solidFill>
            <a:ln w="38100">
              <a:noFill/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4" name="フリーフォーム: 図形 23">
              <a:extLst>
                <a:ext uri="{FF2B5EF4-FFF2-40B4-BE49-F238E27FC236}">
                  <a16:creationId xmlns:a16="http://schemas.microsoft.com/office/drawing/2014/main" id="{DF834CD6-6324-4848-1D55-C587E1B2E0E8}"/>
                </a:ext>
              </a:extLst>
            </p:cNvPr>
            <p:cNvSpPr/>
            <p:nvPr/>
          </p:nvSpPr>
          <p:spPr bwMode="auto">
            <a:xfrm rot="10800000">
              <a:off x="229034" y="1689050"/>
              <a:ext cx="2698741" cy="3102614"/>
            </a:xfrm>
            <a:custGeom>
              <a:avLst/>
              <a:gdLst>
                <a:gd name="connsiteX0" fmla="*/ 897625 w 2073585"/>
                <a:gd name="connsiteY0" fmla="*/ 2383904 h 2383904"/>
                <a:gd name="connsiteX1" fmla="*/ 999233 w 2073585"/>
                <a:gd name="connsiteY1" fmla="*/ 2157350 h 2383904"/>
                <a:gd name="connsiteX2" fmla="*/ 999632 w 2073585"/>
                <a:gd name="connsiteY2" fmla="*/ 2115636 h 2383904"/>
                <a:gd name="connsiteX3" fmla="*/ 967143 w 2073585"/>
                <a:gd name="connsiteY3" fmla="*/ 2113800 h 2383904"/>
                <a:gd name="connsiteX4" fmla="*/ 920795 w 2073585"/>
                <a:gd name="connsiteY4" fmla="*/ 2160466 h 2383904"/>
                <a:gd name="connsiteX5" fmla="*/ 663072 w 2073585"/>
                <a:gd name="connsiteY5" fmla="*/ 2226168 h 2383904"/>
                <a:gd name="connsiteX6" fmla="*/ 821003 w 2073585"/>
                <a:gd name="connsiteY6" fmla="*/ 2149651 h 2383904"/>
                <a:gd name="connsiteX7" fmla="*/ 869543 w 2073585"/>
                <a:gd name="connsiteY7" fmla="*/ 2103433 h 2383904"/>
                <a:gd name="connsiteX8" fmla="*/ 797420 w 2073585"/>
                <a:gd name="connsiteY8" fmla="*/ 2090955 h 2383904"/>
                <a:gd name="connsiteX9" fmla="*/ 770630 w 2073585"/>
                <a:gd name="connsiteY9" fmla="*/ 2082950 h 2383904"/>
                <a:gd name="connsiteX10" fmla="*/ 764352 w 2073585"/>
                <a:gd name="connsiteY10" fmla="*/ 2094254 h 2383904"/>
                <a:gd name="connsiteX11" fmla="*/ 725329 w 2073585"/>
                <a:gd name="connsiteY11" fmla="*/ 2145788 h 2383904"/>
                <a:gd name="connsiteX12" fmla="*/ 410738 w 2073585"/>
                <a:gd name="connsiteY12" fmla="*/ 2314758 h 2383904"/>
                <a:gd name="connsiteX13" fmla="*/ 318656 w 2073585"/>
                <a:gd name="connsiteY13" fmla="*/ 2297236 h 2383904"/>
                <a:gd name="connsiteX14" fmla="*/ 610977 w 2073585"/>
                <a:gd name="connsiteY14" fmla="*/ 2089826 h 2383904"/>
                <a:gd name="connsiteX15" fmla="*/ 639738 w 2073585"/>
                <a:gd name="connsiteY15" fmla="*/ 2051999 h 2383904"/>
                <a:gd name="connsiteX16" fmla="*/ 611807 w 2073585"/>
                <a:gd name="connsiteY16" fmla="*/ 2067789 h 2383904"/>
                <a:gd name="connsiteX17" fmla="*/ 332959 w 2073585"/>
                <a:gd name="connsiteY17" fmla="*/ 2127811 h 2383904"/>
                <a:gd name="connsiteX18" fmla="*/ 147175 w 2073585"/>
                <a:gd name="connsiteY18" fmla="*/ 2061155 h 2383904"/>
                <a:gd name="connsiteX19" fmla="*/ 551818 w 2073585"/>
                <a:gd name="connsiteY19" fmla="*/ 1989673 h 2383904"/>
                <a:gd name="connsiteX20" fmla="*/ 552615 w 2073585"/>
                <a:gd name="connsiteY20" fmla="*/ 1989268 h 2383904"/>
                <a:gd name="connsiteX21" fmla="*/ 516230 w 2073585"/>
                <a:gd name="connsiteY21" fmla="*/ 1966514 h 2383904"/>
                <a:gd name="connsiteX22" fmla="*/ 500026 w 2073585"/>
                <a:gd name="connsiteY22" fmla="*/ 1952280 h 2383904"/>
                <a:gd name="connsiteX23" fmla="*/ 446516 w 2073585"/>
                <a:gd name="connsiteY23" fmla="*/ 1965723 h 2383904"/>
                <a:gd name="connsiteX24" fmla="*/ 292005 w 2073585"/>
                <a:gd name="connsiteY24" fmla="*/ 1982172 h 2383904"/>
                <a:gd name="connsiteX25" fmla="*/ 0 w 2073585"/>
                <a:gd name="connsiteY25" fmla="*/ 1868908 h 2383904"/>
                <a:gd name="connsiteX26" fmla="*/ 192376 w 2073585"/>
                <a:gd name="connsiteY26" fmla="*/ 1898890 h 2383904"/>
                <a:gd name="connsiteX27" fmla="*/ 274113 w 2073585"/>
                <a:gd name="connsiteY27" fmla="*/ 1896055 h 2383904"/>
                <a:gd name="connsiteX28" fmla="*/ 265824 w 2073585"/>
                <a:gd name="connsiteY28" fmla="*/ 1893972 h 2383904"/>
                <a:gd name="connsiteX29" fmla="*/ 19727 w 2073585"/>
                <a:gd name="connsiteY29" fmla="*/ 1661427 h 2383904"/>
                <a:gd name="connsiteX30" fmla="*/ 373086 w 2073585"/>
                <a:gd name="connsiteY30" fmla="*/ 1825992 h 2383904"/>
                <a:gd name="connsiteX31" fmla="*/ 391604 w 2073585"/>
                <a:gd name="connsiteY31" fmla="*/ 1828687 h 2383904"/>
                <a:gd name="connsiteX32" fmla="*/ 363783 w 2073585"/>
                <a:gd name="connsiteY32" fmla="*/ 1768692 h 2383904"/>
                <a:gd name="connsiteX33" fmla="*/ 357977 w 2073585"/>
                <a:gd name="connsiteY33" fmla="*/ 1731805 h 2383904"/>
                <a:gd name="connsiteX34" fmla="*/ 318894 w 2073585"/>
                <a:gd name="connsiteY34" fmla="*/ 1686323 h 2383904"/>
                <a:gd name="connsiteX35" fmla="*/ 250001 w 2073585"/>
                <a:gd name="connsiteY35" fmla="*/ 1131435 h 2383904"/>
                <a:gd name="connsiteX36" fmla="*/ 290290 w 2073585"/>
                <a:gd name="connsiteY36" fmla="*/ 1054873 h 2383904"/>
                <a:gd name="connsiteX37" fmla="*/ 303331 w 2073585"/>
                <a:gd name="connsiteY37" fmla="*/ 978856 h 2383904"/>
                <a:gd name="connsiteX38" fmla="*/ 420716 w 2073585"/>
                <a:gd name="connsiteY38" fmla="*/ 673477 h 2383904"/>
                <a:gd name="connsiteX39" fmla="*/ 654051 w 2073585"/>
                <a:gd name="connsiteY39" fmla="*/ 270381 h 2383904"/>
                <a:gd name="connsiteX40" fmla="*/ 1409763 w 2073585"/>
                <a:gd name="connsiteY40" fmla="*/ 270381 h 2383904"/>
                <a:gd name="connsiteX41" fmla="*/ 1643098 w 2073585"/>
                <a:gd name="connsiteY41" fmla="*/ 673477 h 2383904"/>
                <a:gd name="connsiteX42" fmla="*/ 1760483 w 2073585"/>
                <a:gd name="connsiteY42" fmla="*/ 978856 h 2383904"/>
                <a:gd name="connsiteX43" fmla="*/ 1773523 w 2073585"/>
                <a:gd name="connsiteY43" fmla="*/ 1054873 h 2383904"/>
                <a:gd name="connsiteX44" fmla="*/ 1813813 w 2073585"/>
                <a:gd name="connsiteY44" fmla="*/ 1131435 h 2383904"/>
                <a:gd name="connsiteX45" fmla="*/ 1744919 w 2073585"/>
                <a:gd name="connsiteY45" fmla="*/ 1686323 h 2383904"/>
                <a:gd name="connsiteX46" fmla="*/ 1705836 w 2073585"/>
                <a:gd name="connsiteY46" fmla="*/ 1731804 h 2383904"/>
                <a:gd name="connsiteX47" fmla="*/ 1700030 w 2073585"/>
                <a:gd name="connsiteY47" fmla="*/ 1768692 h 2383904"/>
                <a:gd name="connsiteX48" fmla="*/ 1675655 w 2073585"/>
                <a:gd name="connsiteY48" fmla="*/ 1821258 h 2383904"/>
                <a:gd name="connsiteX49" fmla="*/ 1728849 w 2073585"/>
                <a:gd name="connsiteY49" fmla="*/ 1807456 h 2383904"/>
                <a:gd name="connsiteX50" fmla="*/ 1973201 w 2073585"/>
                <a:gd name="connsiteY50" fmla="*/ 1671174 h 2383904"/>
                <a:gd name="connsiteX51" fmla="*/ 1795645 w 2073585"/>
                <a:gd name="connsiteY51" fmla="*/ 1879028 h 2383904"/>
                <a:gd name="connsiteX52" fmla="*/ 1735902 w 2073585"/>
                <a:gd name="connsiteY52" fmla="*/ 1900550 h 2383904"/>
                <a:gd name="connsiteX53" fmla="*/ 1771334 w 2073585"/>
                <a:gd name="connsiteY53" fmla="*/ 1905708 h 2383904"/>
                <a:gd name="connsiteX54" fmla="*/ 2073585 w 2073585"/>
                <a:gd name="connsiteY54" fmla="*/ 1879537 h 2383904"/>
                <a:gd name="connsiteX55" fmla="*/ 1627070 w 2073585"/>
                <a:gd name="connsiteY55" fmla="*/ 1976353 h 2383904"/>
                <a:gd name="connsiteX56" fmla="*/ 1564857 w 2073585"/>
                <a:gd name="connsiteY56" fmla="*/ 1960723 h 2383904"/>
                <a:gd name="connsiteX57" fmla="*/ 1571223 w 2073585"/>
                <a:gd name="connsiteY57" fmla="*/ 1964762 h 2383904"/>
                <a:gd name="connsiteX58" fmla="*/ 1963411 w 2073585"/>
                <a:gd name="connsiteY58" fmla="*/ 2068297 h 2383904"/>
                <a:gd name="connsiteX59" fmla="*/ 1500490 w 2073585"/>
                <a:gd name="connsiteY59" fmla="*/ 2037619 h 2383904"/>
                <a:gd name="connsiteX60" fmla="*/ 1469125 w 2073585"/>
                <a:gd name="connsiteY60" fmla="*/ 2015580 h 2383904"/>
                <a:gd name="connsiteX61" fmla="*/ 1467882 w 2073585"/>
                <a:gd name="connsiteY61" fmla="*/ 2016357 h 2383904"/>
                <a:gd name="connsiteX62" fmla="*/ 1520392 w 2073585"/>
                <a:gd name="connsiteY62" fmla="*/ 2093303 h 2383904"/>
                <a:gd name="connsiteX63" fmla="*/ 1613936 w 2073585"/>
                <a:gd name="connsiteY63" fmla="*/ 2197779 h 2383904"/>
                <a:gd name="connsiteX64" fmla="*/ 1613937 w 2073585"/>
                <a:gd name="connsiteY64" fmla="*/ 2197780 h 2383904"/>
                <a:gd name="connsiteX65" fmla="*/ 1369271 w 2073585"/>
                <a:gd name="connsiteY65" fmla="*/ 2110945 h 2383904"/>
                <a:gd name="connsiteX66" fmla="*/ 1337089 w 2073585"/>
                <a:gd name="connsiteY66" fmla="*/ 2069831 h 2383904"/>
                <a:gd name="connsiteX67" fmla="*/ 1284633 w 2073585"/>
                <a:gd name="connsiteY67" fmla="*/ 2085505 h 2383904"/>
                <a:gd name="connsiteX68" fmla="*/ 1301307 w 2073585"/>
                <a:gd name="connsiteY68" fmla="*/ 2111009 h 2383904"/>
                <a:gd name="connsiteX69" fmla="*/ 1657900 w 2073585"/>
                <a:gd name="connsiteY69" fmla="*/ 2325152 h 2383904"/>
                <a:gd name="connsiteX70" fmla="*/ 1549398 w 2073585"/>
                <a:gd name="connsiteY70" fmla="*/ 2343255 h 2383904"/>
                <a:gd name="connsiteX71" fmla="*/ 1209563 w 2073585"/>
                <a:gd name="connsiteY71" fmla="*/ 2150831 h 2383904"/>
                <a:gd name="connsiteX72" fmla="*/ 1184246 w 2073585"/>
                <a:gd name="connsiteY72" fmla="*/ 2105168 h 2383904"/>
                <a:gd name="connsiteX73" fmla="*/ 1177384 w 2073585"/>
                <a:gd name="connsiteY73" fmla="*/ 2106355 h 2383904"/>
                <a:gd name="connsiteX74" fmla="*/ 1182502 w 2073585"/>
                <a:gd name="connsiteY74" fmla="*/ 2124033 h 2383904"/>
                <a:gd name="connsiteX75" fmla="*/ 1276749 w 2073585"/>
                <a:gd name="connsiteY75" fmla="*/ 2256322 h 2383904"/>
                <a:gd name="connsiteX76" fmla="*/ 1113750 w 2073585"/>
                <a:gd name="connsiteY76" fmla="*/ 2140055 h 2383904"/>
                <a:gd name="connsiteX77" fmla="*/ 1103073 w 2073585"/>
                <a:gd name="connsiteY77" fmla="*/ 2113438 h 2383904"/>
                <a:gd name="connsiteX78" fmla="*/ 1079159 w 2073585"/>
                <a:gd name="connsiteY78" fmla="*/ 2114790 h 2383904"/>
                <a:gd name="connsiteX79" fmla="*/ 1075843 w 2073585"/>
                <a:gd name="connsiteY79" fmla="*/ 2180096 h 2383904"/>
                <a:gd name="connsiteX80" fmla="*/ 897625 w 2073585"/>
                <a:gd name="connsiteY80" fmla="*/ 2383904 h 23839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</a:cxnLst>
              <a:rect l="l" t="t" r="r" b="b"/>
              <a:pathLst>
                <a:path w="2073585" h="2383904">
                  <a:moveTo>
                    <a:pt x="897625" y="2383904"/>
                  </a:moveTo>
                  <a:cubicBezTo>
                    <a:pt x="953146" y="2335137"/>
                    <a:pt x="989299" y="2252387"/>
                    <a:pt x="999233" y="2157350"/>
                  </a:cubicBezTo>
                  <a:lnTo>
                    <a:pt x="999632" y="2115636"/>
                  </a:lnTo>
                  <a:lnTo>
                    <a:pt x="967143" y="2113800"/>
                  </a:lnTo>
                  <a:lnTo>
                    <a:pt x="920795" y="2160466"/>
                  </a:lnTo>
                  <a:cubicBezTo>
                    <a:pt x="840567" y="2223193"/>
                    <a:pt x="742880" y="2251241"/>
                    <a:pt x="663072" y="2226168"/>
                  </a:cubicBezTo>
                  <a:cubicBezTo>
                    <a:pt x="718235" y="2214199"/>
                    <a:pt x="772716" y="2187262"/>
                    <a:pt x="821003" y="2149651"/>
                  </a:cubicBezTo>
                  <a:lnTo>
                    <a:pt x="869543" y="2103433"/>
                  </a:lnTo>
                  <a:lnTo>
                    <a:pt x="797420" y="2090955"/>
                  </a:lnTo>
                  <a:lnTo>
                    <a:pt x="770630" y="2082950"/>
                  </a:lnTo>
                  <a:lnTo>
                    <a:pt x="764352" y="2094254"/>
                  </a:lnTo>
                  <a:cubicBezTo>
                    <a:pt x="753055" y="2111540"/>
                    <a:pt x="740043" y="2128794"/>
                    <a:pt x="725329" y="2145788"/>
                  </a:cubicBezTo>
                  <a:cubicBezTo>
                    <a:pt x="637044" y="2247751"/>
                    <a:pt x="512557" y="2311383"/>
                    <a:pt x="410738" y="2314758"/>
                  </a:cubicBezTo>
                  <a:cubicBezTo>
                    <a:pt x="376799" y="2315883"/>
                    <a:pt x="345378" y="2310313"/>
                    <a:pt x="318656" y="2297236"/>
                  </a:cubicBezTo>
                  <a:cubicBezTo>
                    <a:pt x="426269" y="2256395"/>
                    <a:pt x="531247" y="2181910"/>
                    <a:pt x="610977" y="2089826"/>
                  </a:cubicBezTo>
                  <a:lnTo>
                    <a:pt x="639738" y="2051999"/>
                  </a:lnTo>
                  <a:lnTo>
                    <a:pt x="611807" y="2067789"/>
                  </a:lnTo>
                  <a:cubicBezTo>
                    <a:pt x="516633" y="2109099"/>
                    <a:pt x="417041" y="2129012"/>
                    <a:pt x="332959" y="2127811"/>
                  </a:cubicBezTo>
                  <a:cubicBezTo>
                    <a:pt x="248876" y="2126611"/>
                    <a:pt x="180306" y="2104297"/>
                    <a:pt x="147175" y="2061155"/>
                  </a:cubicBezTo>
                  <a:cubicBezTo>
                    <a:pt x="266301" y="2075016"/>
                    <a:pt x="416215" y="2048532"/>
                    <a:pt x="551818" y="1989673"/>
                  </a:cubicBezTo>
                  <a:lnTo>
                    <a:pt x="552615" y="1989268"/>
                  </a:lnTo>
                  <a:lnTo>
                    <a:pt x="516230" y="1966514"/>
                  </a:lnTo>
                  <a:lnTo>
                    <a:pt x="500026" y="1952280"/>
                  </a:lnTo>
                  <a:lnTo>
                    <a:pt x="446516" y="1965723"/>
                  </a:lnTo>
                  <a:cubicBezTo>
                    <a:pt x="393440" y="1976415"/>
                    <a:pt x="341138" y="1981724"/>
                    <a:pt x="292005" y="1982172"/>
                  </a:cubicBezTo>
                  <a:cubicBezTo>
                    <a:pt x="144607" y="1983512"/>
                    <a:pt x="25724" y="1941086"/>
                    <a:pt x="0" y="1868908"/>
                  </a:cubicBezTo>
                  <a:cubicBezTo>
                    <a:pt x="55148" y="1887191"/>
                    <a:pt x="121202" y="1897230"/>
                    <a:pt x="192376" y="1898890"/>
                  </a:cubicBezTo>
                  <a:lnTo>
                    <a:pt x="274113" y="1896055"/>
                  </a:lnTo>
                  <a:lnTo>
                    <a:pt x="265824" y="1893972"/>
                  </a:lnTo>
                  <a:cubicBezTo>
                    <a:pt x="96444" y="1842436"/>
                    <a:pt x="-10285" y="1745635"/>
                    <a:pt x="19727" y="1661427"/>
                  </a:cubicBezTo>
                  <a:cubicBezTo>
                    <a:pt x="90926" y="1734556"/>
                    <a:pt x="221841" y="1795524"/>
                    <a:pt x="373086" y="1825992"/>
                  </a:cubicBezTo>
                  <a:lnTo>
                    <a:pt x="391604" y="1828687"/>
                  </a:lnTo>
                  <a:lnTo>
                    <a:pt x="363783" y="1768692"/>
                  </a:lnTo>
                  <a:lnTo>
                    <a:pt x="357977" y="1731805"/>
                  </a:lnTo>
                  <a:lnTo>
                    <a:pt x="318894" y="1686323"/>
                  </a:lnTo>
                  <a:cubicBezTo>
                    <a:pt x="199478" y="1523833"/>
                    <a:pt x="176514" y="1312653"/>
                    <a:pt x="250001" y="1131435"/>
                  </a:cubicBezTo>
                  <a:lnTo>
                    <a:pt x="290290" y="1054873"/>
                  </a:lnTo>
                  <a:lnTo>
                    <a:pt x="303331" y="978856"/>
                  </a:lnTo>
                  <a:cubicBezTo>
                    <a:pt x="329416" y="867730"/>
                    <a:pt x="368545" y="763603"/>
                    <a:pt x="420716" y="673477"/>
                  </a:cubicBezTo>
                  <a:lnTo>
                    <a:pt x="654051" y="270381"/>
                  </a:lnTo>
                  <a:cubicBezTo>
                    <a:pt x="862734" y="-90127"/>
                    <a:pt x="1201078" y="-90127"/>
                    <a:pt x="1409763" y="270381"/>
                  </a:cubicBezTo>
                  <a:lnTo>
                    <a:pt x="1643098" y="673477"/>
                  </a:lnTo>
                  <a:cubicBezTo>
                    <a:pt x="1695269" y="763603"/>
                    <a:pt x="1734397" y="867730"/>
                    <a:pt x="1760483" y="978856"/>
                  </a:cubicBezTo>
                  <a:lnTo>
                    <a:pt x="1773523" y="1054873"/>
                  </a:lnTo>
                  <a:lnTo>
                    <a:pt x="1813813" y="1131435"/>
                  </a:lnTo>
                  <a:cubicBezTo>
                    <a:pt x="1887300" y="1312653"/>
                    <a:pt x="1864335" y="1523833"/>
                    <a:pt x="1744919" y="1686323"/>
                  </a:cubicBezTo>
                  <a:lnTo>
                    <a:pt x="1705836" y="1731804"/>
                  </a:lnTo>
                  <a:lnTo>
                    <a:pt x="1700030" y="1768692"/>
                  </a:lnTo>
                  <a:lnTo>
                    <a:pt x="1675655" y="1821258"/>
                  </a:lnTo>
                  <a:lnTo>
                    <a:pt x="1728849" y="1807456"/>
                  </a:lnTo>
                  <a:cubicBezTo>
                    <a:pt x="1832813" y="1774027"/>
                    <a:pt x="1919803" y="1726020"/>
                    <a:pt x="1973201" y="1671174"/>
                  </a:cubicBezTo>
                  <a:cubicBezTo>
                    <a:pt x="1998926" y="1743352"/>
                    <a:pt x="1924188" y="1824782"/>
                    <a:pt x="1795645" y="1879028"/>
                  </a:cubicBezTo>
                  <a:lnTo>
                    <a:pt x="1735902" y="1900550"/>
                  </a:lnTo>
                  <a:lnTo>
                    <a:pt x="1771334" y="1905708"/>
                  </a:lnTo>
                  <a:cubicBezTo>
                    <a:pt x="1883602" y="1915838"/>
                    <a:pt x="1990864" y="1906963"/>
                    <a:pt x="2073585" y="1879537"/>
                  </a:cubicBezTo>
                  <a:cubicBezTo>
                    <a:pt x="2039286" y="1975775"/>
                    <a:pt x="1839374" y="2019121"/>
                    <a:pt x="1627070" y="1976353"/>
                  </a:cubicBezTo>
                  <a:lnTo>
                    <a:pt x="1564857" y="1960723"/>
                  </a:lnTo>
                  <a:lnTo>
                    <a:pt x="1571223" y="1964762"/>
                  </a:lnTo>
                  <a:cubicBezTo>
                    <a:pt x="1697698" y="2034163"/>
                    <a:pt x="1842999" y="2072522"/>
                    <a:pt x="1963411" y="2068297"/>
                  </a:cubicBezTo>
                  <a:cubicBezTo>
                    <a:pt x="1885282" y="2148773"/>
                    <a:pt x="1678024" y="2135039"/>
                    <a:pt x="1500490" y="2037619"/>
                  </a:cubicBezTo>
                  <a:lnTo>
                    <a:pt x="1469125" y="2015580"/>
                  </a:lnTo>
                  <a:lnTo>
                    <a:pt x="1467882" y="2016357"/>
                  </a:lnTo>
                  <a:lnTo>
                    <a:pt x="1520392" y="2093303"/>
                  </a:lnTo>
                  <a:cubicBezTo>
                    <a:pt x="1549064" y="2129913"/>
                    <a:pt x="1580362" y="2164937"/>
                    <a:pt x="1613936" y="2197779"/>
                  </a:cubicBezTo>
                  <a:lnTo>
                    <a:pt x="1613937" y="2197780"/>
                  </a:lnTo>
                  <a:cubicBezTo>
                    <a:pt x="1541184" y="2221989"/>
                    <a:pt x="1444609" y="2184749"/>
                    <a:pt x="1369271" y="2110945"/>
                  </a:cubicBezTo>
                  <a:lnTo>
                    <a:pt x="1337089" y="2069831"/>
                  </a:lnTo>
                  <a:lnTo>
                    <a:pt x="1284633" y="2085505"/>
                  </a:lnTo>
                  <a:lnTo>
                    <a:pt x="1301307" y="2111009"/>
                  </a:lnTo>
                  <a:cubicBezTo>
                    <a:pt x="1390880" y="2227648"/>
                    <a:pt x="1528559" y="2310329"/>
                    <a:pt x="1657900" y="2325152"/>
                  </a:cubicBezTo>
                  <a:cubicBezTo>
                    <a:pt x="1625335" y="2339287"/>
                    <a:pt x="1588368" y="2345009"/>
                    <a:pt x="1549398" y="2343255"/>
                  </a:cubicBezTo>
                  <a:cubicBezTo>
                    <a:pt x="1432491" y="2337994"/>
                    <a:pt x="1297578" y="2265441"/>
                    <a:pt x="1209563" y="2150831"/>
                  </a:cubicBezTo>
                  <a:lnTo>
                    <a:pt x="1184246" y="2105168"/>
                  </a:lnTo>
                  <a:lnTo>
                    <a:pt x="1177384" y="2106355"/>
                  </a:lnTo>
                  <a:lnTo>
                    <a:pt x="1182502" y="2124033"/>
                  </a:lnTo>
                  <a:cubicBezTo>
                    <a:pt x="1204865" y="2179390"/>
                    <a:pt x="1237132" y="2225593"/>
                    <a:pt x="1276749" y="2256322"/>
                  </a:cubicBezTo>
                  <a:cubicBezTo>
                    <a:pt x="1211127" y="2256322"/>
                    <a:pt x="1152494" y="2211062"/>
                    <a:pt x="1113750" y="2140055"/>
                  </a:cubicBezTo>
                  <a:lnTo>
                    <a:pt x="1103073" y="2113438"/>
                  </a:lnTo>
                  <a:lnTo>
                    <a:pt x="1079159" y="2114790"/>
                  </a:lnTo>
                  <a:lnTo>
                    <a:pt x="1075843" y="2180096"/>
                  </a:lnTo>
                  <a:cubicBezTo>
                    <a:pt x="1053266" y="2296040"/>
                    <a:pt x="984953" y="2379837"/>
                    <a:pt x="897625" y="2383904"/>
                  </a:cubicBezTo>
                  <a:close/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5" name="フリーフォーム: 図形 24">
              <a:extLst>
                <a:ext uri="{FF2B5EF4-FFF2-40B4-BE49-F238E27FC236}">
                  <a16:creationId xmlns:a16="http://schemas.microsoft.com/office/drawing/2014/main" id="{1A91F226-4A77-CE99-F54B-58B0F44C7E4F}"/>
                </a:ext>
              </a:extLst>
            </p:cNvPr>
            <p:cNvSpPr/>
            <p:nvPr/>
          </p:nvSpPr>
          <p:spPr bwMode="auto">
            <a:xfrm>
              <a:off x="855904" y="3338276"/>
              <a:ext cx="1457722" cy="1606693"/>
            </a:xfrm>
            <a:custGeom>
              <a:avLst/>
              <a:gdLst>
                <a:gd name="connsiteX0" fmla="*/ 388137 w 776275"/>
                <a:gd name="connsiteY0" fmla="*/ 0 h 1559233"/>
                <a:gd name="connsiteX1" fmla="*/ 727746 w 776275"/>
                <a:gd name="connsiteY1" fmla="*/ 72503 h 1559233"/>
                <a:gd name="connsiteX2" fmla="*/ 755097 w 776275"/>
                <a:gd name="connsiteY2" fmla="*/ 88201 h 1559233"/>
                <a:gd name="connsiteX3" fmla="*/ 769246 w 776275"/>
                <a:gd name="connsiteY3" fmla="*/ 222007 h 1559233"/>
                <a:gd name="connsiteX4" fmla="*/ 776275 w 776275"/>
                <a:gd name="connsiteY4" fmla="*/ 425516 h 1559233"/>
                <a:gd name="connsiteX5" fmla="*/ 416926 w 776275"/>
                <a:gd name="connsiteY5" fmla="*/ 1551819 h 1559233"/>
                <a:gd name="connsiteX6" fmla="*/ 388138 w 776275"/>
                <a:gd name="connsiteY6" fmla="*/ 1559233 h 1559233"/>
                <a:gd name="connsiteX7" fmla="*/ 359349 w 776275"/>
                <a:gd name="connsiteY7" fmla="*/ 1551819 h 1559233"/>
                <a:gd name="connsiteX8" fmla="*/ 0 w 776275"/>
                <a:gd name="connsiteY8" fmla="*/ 425516 h 1559233"/>
                <a:gd name="connsiteX9" fmla="*/ 7029 w 776275"/>
                <a:gd name="connsiteY9" fmla="*/ 222007 h 1559233"/>
                <a:gd name="connsiteX10" fmla="*/ 21179 w 776275"/>
                <a:gd name="connsiteY10" fmla="*/ 88201 h 1559233"/>
                <a:gd name="connsiteX11" fmla="*/ 48528 w 776275"/>
                <a:gd name="connsiteY11" fmla="*/ 72503 h 1559233"/>
                <a:gd name="connsiteX12" fmla="*/ 388137 w 776275"/>
                <a:gd name="connsiteY12" fmla="*/ 0 h 15592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76275" h="1559233">
                  <a:moveTo>
                    <a:pt x="388137" y="0"/>
                  </a:moveTo>
                  <a:cubicBezTo>
                    <a:pt x="508602" y="0"/>
                    <a:pt x="623364" y="25817"/>
                    <a:pt x="727746" y="72503"/>
                  </a:cubicBezTo>
                  <a:lnTo>
                    <a:pt x="755097" y="88201"/>
                  </a:lnTo>
                  <a:lnTo>
                    <a:pt x="769246" y="222007"/>
                  </a:lnTo>
                  <a:cubicBezTo>
                    <a:pt x="773865" y="288061"/>
                    <a:pt x="776275" y="356070"/>
                    <a:pt x="776275" y="425516"/>
                  </a:cubicBezTo>
                  <a:cubicBezTo>
                    <a:pt x="776275" y="981089"/>
                    <a:pt x="622006" y="1444618"/>
                    <a:pt x="416926" y="1551819"/>
                  </a:cubicBezTo>
                  <a:lnTo>
                    <a:pt x="388138" y="1559233"/>
                  </a:lnTo>
                  <a:lnTo>
                    <a:pt x="359349" y="1551819"/>
                  </a:lnTo>
                  <a:cubicBezTo>
                    <a:pt x="154269" y="1444618"/>
                    <a:pt x="0" y="981089"/>
                    <a:pt x="0" y="425516"/>
                  </a:cubicBezTo>
                  <a:cubicBezTo>
                    <a:pt x="0" y="356070"/>
                    <a:pt x="2411" y="288061"/>
                    <a:pt x="7029" y="222007"/>
                  </a:cubicBezTo>
                  <a:lnTo>
                    <a:pt x="21179" y="88201"/>
                  </a:lnTo>
                  <a:lnTo>
                    <a:pt x="48528" y="72503"/>
                  </a:lnTo>
                  <a:cubicBezTo>
                    <a:pt x="152910" y="25817"/>
                    <a:pt x="267673" y="0"/>
                    <a:pt x="388137" y="0"/>
                  </a:cubicBezTo>
                  <a:close/>
                </a:path>
              </a:pathLst>
            </a:custGeom>
            <a:solidFill>
              <a:srgbClr val="FFC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6" name="フリーフォーム: 図形 25">
              <a:extLst>
                <a:ext uri="{FF2B5EF4-FFF2-40B4-BE49-F238E27FC236}">
                  <a16:creationId xmlns:a16="http://schemas.microsoft.com/office/drawing/2014/main" id="{65284BF8-1106-C5FF-D4E3-96698B2AACC5}"/>
                </a:ext>
              </a:extLst>
            </p:cNvPr>
            <p:cNvSpPr/>
            <p:nvPr/>
          </p:nvSpPr>
          <p:spPr bwMode="auto">
            <a:xfrm>
              <a:off x="917095" y="3472168"/>
              <a:ext cx="1335337" cy="1322628"/>
            </a:xfrm>
            <a:custGeom>
              <a:avLst/>
              <a:gdLst>
                <a:gd name="connsiteX0" fmla="*/ 388137 w 776275"/>
                <a:gd name="connsiteY0" fmla="*/ 0 h 1559233"/>
                <a:gd name="connsiteX1" fmla="*/ 727746 w 776275"/>
                <a:gd name="connsiteY1" fmla="*/ 72503 h 1559233"/>
                <a:gd name="connsiteX2" fmla="*/ 755097 w 776275"/>
                <a:gd name="connsiteY2" fmla="*/ 88201 h 1559233"/>
                <a:gd name="connsiteX3" fmla="*/ 769246 w 776275"/>
                <a:gd name="connsiteY3" fmla="*/ 222007 h 1559233"/>
                <a:gd name="connsiteX4" fmla="*/ 776275 w 776275"/>
                <a:gd name="connsiteY4" fmla="*/ 425516 h 1559233"/>
                <a:gd name="connsiteX5" fmla="*/ 416926 w 776275"/>
                <a:gd name="connsiteY5" fmla="*/ 1551819 h 1559233"/>
                <a:gd name="connsiteX6" fmla="*/ 388138 w 776275"/>
                <a:gd name="connsiteY6" fmla="*/ 1559233 h 1559233"/>
                <a:gd name="connsiteX7" fmla="*/ 359349 w 776275"/>
                <a:gd name="connsiteY7" fmla="*/ 1551819 h 1559233"/>
                <a:gd name="connsiteX8" fmla="*/ 0 w 776275"/>
                <a:gd name="connsiteY8" fmla="*/ 425516 h 1559233"/>
                <a:gd name="connsiteX9" fmla="*/ 7029 w 776275"/>
                <a:gd name="connsiteY9" fmla="*/ 222007 h 1559233"/>
                <a:gd name="connsiteX10" fmla="*/ 21179 w 776275"/>
                <a:gd name="connsiteY10" fmla="*/ 88201 h 1559233"/>
                <a:gd name="connsiteX11" fmla="*/ 48528 w 776275"/>
                <a:gd name="connsiteY11" fmla="*/ 72503 h 1559233"/>
                <a:gd name="connsiteX12" fmla="*/ 388137 w 776275"/>
                <a:gd name="connsiteY12" fmla="*/ 0 h 15592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76275" h="1559233">
                  <a:moveTo>
                    <a:pt x="388137" y="0"/>
                  </a:moveTo>
                  <a:cubicBezTo>
                    <a:pt x="508602" y="0"/>
                    <a:pt x="623364" y="25817"/>
                    <a:pt x="727746" y="72503"/>
                  </a:cubicBezTo>
                  <a:lnTo>
                    <a:pt x="755097" y="88201"/>
                  </a:lnTo>
                  <a:lnTo>
                    <a:pt x="769246" y="222007"/>
                  </a:lnTo>
                  <a:cubicBezTo>
                    <a:pt x="773865" y="288061"/>
                    <a:pt x="776275" y="356070"/>
                    <a:pt x="776275" y="425516"/>
                  </a:cubicBezTo>
                  <a:cubicBezTo>
                    <a:pt x="776275" y="981089"/>
                    <a:pt x="622006" y="1444618"/>
                    <a:pt x="416926" y="1551819"/>
                  </a:cubicBezTo>
                  <a:lnTo>
                    <a:pt x="388138" y="1559233"/>
                  </a:lnTo>
                  <a:lnTo>
                    <a:pt x="359349" y="1551819"/>
                  </a:lnTo>
                  <a:cubicBezTo>
                    <a:pt x="154269" y="1444618"/>
                    <a:pt x="0" y="981089"/>
                    <a:pt x="0" y="425516"/>
                  </a:cubicBezTo>
                  <a:cubicBezTo>
                    <a:pt x="0" y="356070"/>
                    <a:pt x="2411" y="288061"/>
                    <a:pt x="7029" y="222007"/>
                  </a:cubicBezTo>
                  <a:lnTo>
                    <a:pt x="21179" y="88201"/>
                  </a:lnTo>
                  <a:lnTo>
                    <a:pt x="48528" y="72503"/>
                  </a:lnTo>
                  <a:cubicBezTo>
                    <a:pt x="152910" y="25817"/>
                    <a:pt x="267673" y="0"/>
                    <a:pt x="388137" y="0"/>
                  </a:cubicBezTo>
                  <a:close/>
                </a:path>
              </a:pathLst>
            </a:custGeom>
            <a:solidFill>
              <a:srgbClr val="FF0066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7" name="弦 26">
              <a:extLst>
                <a:ext uri="{FF2B5EF4-FFF2-40B4-BE49-F238E27FC236}">
                  <a16:creationId xmlns:a16="http://schemas.microsoft.com/office/drawing/2014/main" id="{869B56BA-E0AB-2B31-02C9-D0801F8ABF90}"/>
                </a:ext>
              </a:extLst>
            </p:cNvPr>
            <p:cNvSpPr/>
            <p:nvPr/>
          </p:nvSpPr>
          <p:spPr bwMode="auto">
            <a:xfrm>
              <a:off x="716190" y="2689868"/>
              <a:ext cx="401811" cy="401811"/>
            </a:xfrm>
            <a:prstGeom prst="chord">
              <a:avLst>
                <a:gd name="adj1" fmla="val 374420"/>
                <a:gd name="adj2" fmla="val 15651556"/>
              </a:avLst>
            </a:prstGeom>
            <a:solidFill>
              <a:srgbClr val="FFFF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弦 27">
              <a:extLst>
                <a:ext uri="{FF2B5EF4-FFF2-40B4-BE49-F238E27FC236}">
                  <a16:creationId xmlns:a16="http://schemas.microsoft.com/office/drawing/2014/main" id="{76B207C2-DF30-50F9-A363-06F53AC37570}"/>
                </a:ext>
              </a:extLst>
            </p:cNvPr>
            <p:cNvSpPr/>
            <p:nvPr/>
          </p:nvSpPr>
          <p:spPr bwMode="auto">
            <a:xfrm flipH="1">
              <a:off x="2112720" y="2689868"/>
              <a:ext cx="401811" cy="401811"/>
            </a:xfrm>
            <a:prstGeom prst="chord">
              <a:avLst>
                <a:gd name="adj1" fmla="val 374420"/>
                <a:gd name="adj2" fmla="val 15651556"/>
              </a:avLst>
            </a:prstGeom>
            <a:solidFill>
              <a:srgbClr val="FFFF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弦 28">
              <a:extLst>
                <a:ext uri="{FF2B5EF4-FFF2-40B4-BE49-F238E27FC236}">
                  <a16:creationId xmlns:a16="http://schemas.microsoft.com/office/drawing/2014/main" id="{A3F7C227-0FE8-D3F5-5AF3-4C2BD4186E62}"/>
                </a:ext>
              </a:extLst>
            </p:cNvPr>
            <p:cNvSpPr/>
            <p:nvPr/>
          </p:nvSpPr>
          <p:spPr bwMode="auto">
            <a:xfrm>
              <a:off x="884799" y="2783465"/>
              <a:ext cx="230673" cy="230669"/>
            </a:xfrm>
            <a:prstGeom prst="chord">
              <a:avLst>
                <a:gd name="adj1" fmla="val 374420"/>
                <a:gd name="adj2" fmla="val 15651556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" name="弦 29">
              <a:extLst>
                <a:ext uri="{FF2B5EF4-FFF2-40B4-BE49-F238E27FC236}">
                  <a16:creationId xmlns:a16="http://schemas.microsoft.com/office/drawing/2014/main" id="{146587A1-490A-DDFA-E811-17827EF04FC2}"/>
                </a:ext>
              </a:extLst>
            </p:cNvPr>
            <p:cNvSpPr/>
            <p:nvPr/>
          </p:nvSpPr>
          <p:spPr bwMode="auto">
            <a:xfrm flipH="1">
              <a:off x="2109710" y="2786714"/>
              <a:ext cx="230671" cy="230669"/>
            </a:xfrm>
            <a:prstGeom prst="chord">
              <a:avLst>
                <a:gd name="adj1" fmla="val 374420"/>
                <a:gd name="adj2" fmla="val 15651556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" name="月 30">
              <a:extLst>
                <a:ext uri="{FF2B5EF4-FFF2-40B4-BE49-F238E27FC236}">
                  <a16:creationId xmlns:a16="http://schemas.microsoft.com/office/drawing/2014/main" id="{C17E0142-6F0A-B52A-8D18-559543B29870}"/>
                </a:ext>
              </a:extLst>
            </p:cNvPr>
            <p:cNvSpPr/>
            <p:nvPr/>
          </p:nvSpPr>
          <p:spPr bwMode="auto">
            <a:xfrm rot="18900000">
              <a:off x="968424" y="2485155"/>
              <a:ext cx="117147" cy="585733"/>
            </a:xfrm>
            <a:prstGeom prst="moon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" name="月 31">
              <a:extLst>
                <a:ext uri="{FF2B5EF4-FFF2-40B4-BE49-F238E27FC236}">
                  <a16:creationId xmlns:a16="http://schemas.microsoft.com/office/drawing/2014/main" id="{6188C9FD-2C05-F5D3-E856-43903CA4E131}"/>
                </a:ext>
              </a:extLst>
            </p:cNvPr>
            <p:cNvSpPr/>
            <p:nvPr/>
          </p:nvSpPr>
          <p:spPr bwMode="auto">
            <a:xfrm rot="2700000" flipH="1">
              <a:off x="2157897" y="2485158"/>
              <a:ext cx="117147" cy="585733"/>
            </a:xfrm>
            <a:prstGeom prst="moon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" name="フリーフォーム: 図形 32">
              <a:extLst>
                <a:ext uri="{FF2B5EF4-FFF2-40B4-BE49-F238E27FC236}">
                  <a16:creationId xmlns:a16="http://schemas.microsoft.com/office/drawing/2014/main" id="{B0FBEC5B-426D-8389-4D21-3EBC98A6786D}"/>
                </a:ext>
              </a:extLst>
            </p:cNvPr>
            <p:cNvSpPr/>
            <p:nvPr/>
          </p:nvSpPr>
          <p:spPr bwMode="auto">
            <a:xfrm>
              <a:off x="839740" y="3057559"/>
              <a:ext cx="1490048" cy="1696854"/>
            </a:xfrm>
            <a:custGeom>
              <a:avLst/>
              <a:gdLst>
                <a:gd name="connsiteX0" fmla="*/ 572440 w 1144882"/>
                <a:gd name="connsiteY0" fmla="*/ 0 h 1303783"/>
                <a:gd name="connsiteX1" fmla="*/ 795369 w 1144882"/>
                <a:gd name="connsiteY1" fmla="*/ 32467 h 1303783"/>
                <a:gd name="connsiteX2" fmla="*/ 818095 w 1144882"/>
                <a:gd name="connsiteY2" fmla="*/ 42151 h 1303783"/>
                <a:gd name="connsiteX3" fmla="*/ 831770 w 1144882"/>
                <a:gd name="connsiteY3" fmla="*/ 42904 h 1303783"/>
                <a:gd name="connsiteX4" fmla="*/ 1073309 w 1144882"/>
                <a:gd name="connsiteY4" fmla="*/ 83866 h 1303783"/>
                <a:gd name="connsiteX5" fmla="*/ 1113648 w 1144882"/>
                <a:gd name="connsiteY5" fmla="*/ 95828 h 1303783"/>
                <a:gd name="connsiteX6" fmla="*/ 1134515 w 1144882"/>
                <a:gd name="connsiteY6" fmla="*/ 197782 h 1303783"/>
                <a:gd name="connsiteX7" fmla="*/ 1144882 w 1144882"/>
                <a:gd name="connsiteY7" fmla="*/ 352847 h 1303783"/>
                <a:gd name="connsiteX8" fmla="*/ 825311 w 1144882"/>
                <a:gd name="connsiteY8" fmla="*/ 1102019 h 1303783"/>
                <a:gd name="connsiteX9" fmla="*/ 726967 w 1144882"/>
                <a:gd name="connsiteY9" fmla="*/ 1166469 h 1303783"/>
                <a:gd name="connsiteX10" fmla="*/ 725736 w 1144882"/>
                <a:gd name="connsiteY10" fmla="*/ 1168960 h 1303783"/>
                <a:gd name="connsiteX11" fmla="*/ 591414 w 1144882"/>
                <a:gd name="connsiteY11" fmla="*/ 1300003 h 1303783"/>
                <a:gd name="connsiteX12" fmla="*/ 572441 w 1144882"/>
                <a:gd name="connsiteY12" fmla="*/ 1303783 h 1303783"/>
                <a:gd name="connsiteX13" fmla="*/ 553470 w 1144882"/>
                <a:gd name="connsiteY13" fmla="*/ 1300003 h 1303783"/>
                <a:gd name="connsiteX14" fmla="*/ 419147 w 1144882"/>
                <a:gd name="connsiteY14" fmla="*/ 1168960 h 1303783"/>
                <a:gd name="connsiteX15" fmla="*/ 417917 w 1144882"/>
                <a:gd name="connsiteY15" fmla="*/ 1166469 h 1303783"/>
                <a:gd name="connsiteX16" fmla="*/ 319573 w 1144882"/>
                <a:gd name="connsiteY16" fmla="*/ 1102019 h 1303783"/>
                <a:gd name="connsiteX17" fmla="*/ 0 w 1144882"/>
                <a:gd name="connsiteY17" fmla="*/ 352847 h 1303783"/>
                <a:gd name="connsiteX18" fmla="*/ 10367 w 1144882"/>
                <a:gd name="connsiteY18" fmla="*/ 197782 h 1303783"/>
                <a:gd name="connsiteX19" fmla="*/ 31235 w 1144882"/>
                <a:gd name="connsiteY19" fmla="*/ 95828 h 1303783"/>
                <a:gd name="connsiteX20" fmla="*/ 71572 w 1144882"/>
                <a:gd name="connsiteY20" fmla="*/ 83866 h 1303783"/>
                <a:gd name="connsiteX21" fmla="*/ 313112 w 1144882"/>
                <a:gd name="connsiteY21" fmla="*/ 42904 h 1303783"/>
                <a:gd name="connsiteX22" fmla="*/ 326785 w 1144882"/>
                <a:gd name="connsiteY22" fmla="*/ 42151 h 1303783"/>
                <a:gd name="connsiteX23" fmla="*/ 349512 w 1144882"/>
                <a:gd name="connsiteY23" fmla="*/ 32467 h 1303783"/>
                <a:gd name="connsiteX24" fmla="*/ 572440 w 1144882"/>
                <a:gd name="connsiteY24" fmla="*/ 0 h 13037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1144882" h="1303783">
                  <a:moveTo>
                    <a:pt x="572440" y="0"/>
                  </a:moveTo>
                  <a:cubicBezTo>
                    <a:pt x="659499" y="0"/>
                    <a:pt x="738316" y="12407"/>
                    <a:pt x="795369" y="32467"/>
                  </a:cubicBezTo>
                  <a:lnTo>
                    <a:pt x="818095" y="42151"/>
                  </a:lnTo>
                  <a:lnTo>
                    <a:pt x="831770" y="42904"/>
                  </a:lnTo>
                  <a:cubicBezTo>
                    <a:pt x="915536" y="52269"/>
                    <a:pt x="996336" y="66080"/>
                    <a:pt x="1073309" y="83866"/>
                  </a:cubicBezTo>
                  <a:lnTo>
                    <a:pt x="1113648" y="95828"/>
                  </a:lnTo>
                  <a:lnTo>
                    <a:pt x="1134515" y="197782"/>
                  </a:lnTo>
                  <a:cubicBezTo>
                    <a:pt x="1141328" y="248112"/>
                    <a:pt x="1144882" y="299932"/>
                    <a:pt x="1144882" y="352847"/>
                  </a:cubicBezTo>
                  <a:cubicBezTo>
                    <a:pt x="1144882" y="670340"/>
                    <a:pt x="1016901" y="948382"/>
                    <a:pt x="825311" y="1102019"/>
                  </a:cubicBezTo>
                  <a:lnTo>
                    <a:pt x="726967" y="1166469"/>
                  </a:lnTo>
                  <a:lnTo>
                    <a:pt x="725736" y="1168960"/>
                  </a:lnTo>
                  <a:cubicBezTo>
                    <a:pt x="688067" y="1233455"/>
                    <a:pt x="642095" y="1279504"/>
                    <a:pt x="591414" y="1300003"/>
                  </a:cubicBezTo>
                  <a:lnTo>
                    <a:pt x="572441" y="1303783"/>
                  </a:lnTo>
                  <a:lnTo>
                    <a:pt x="553470" y="1300003"/>
                  </a:lnTo>
                  <a:cubicBezTo>
                    <a:pt x="502788" y="1279504"/>
                    <a:pt x="456815" y="1233455"/>
                    <a:pt x="419147" y="1168960"/>
                  </a:cubicBezTo>
                  <a:lnTo>
                    <a:pt x="417917" y="1166469"/>
                  </a:lnTo>
                  <a:lnTo>
                    <a:pt x="319573" y="1102019"/>
                  </a:lnTo>
                  <a:cubicBezTo>
                    <a:pt x="127981" y="948382"/>
                    <a:pt x="0" y="670340"/>
                    <a:pt x="0" y="352847"/>
                  </a:cubicBezTo>
                  <a:cubicBezTo>
                    <a:pt x="0" y="299932"/>
                    <a:pt x="3557" y="248112"/>
                    <a:pt x="10367" y="197782"/>
                  </a:cubicBezTo>
                  <a:lnTo>
                    <a:pt x="31235" y="95828"/>
                  </a:lnTo>
                  <a:lnTo>
                    <a:pt x="71572" y="83866"/>
                  </a:lnTo>
                  <a:cubicBezTo>
                    <a:pt x="148545" y="66080"/>
                    <a:pt x="229346" y="52269"/>
                    <a:pt x="313112" y="42904"/>
                  </a:cubicBezTo>
                  <a:lnTo>
                    <a:pt x="326785" y="42151"/>
                  </a:lnTo>
                  <a:lnTo>
                    <a:pt x="349512" y="32467"/>
                  </a:lnTo>
                  <a:cubicBezTo>
                    <a:pt x="406564" y="12407"/>
                    <a:pt x="485381" y="0"/>
                    <a:pt x="572440" y="0"/>
                  </a:cubicBezTo>
                  <a:close/>
                </a:path>
              </a:pathLst>
            </a:custGeom>
            <a:solidFill>
              <a:srgbClr val="FFC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4" name="フリーフォーム: 図形 33">
              <a:extLst>
                <a:ext uri="{FF2B5EF4-FFF2-40B4-BE49-F238E27FC236}">
                  <a16:creationId xmlns:a16="http://schemas.microsoft.com/office/drawing/2014/main" id="{267B220E-A1AA-7246-8698-B3AEF0DA2A00}"/>
                </a:ext>
              </a:extLst>
            </p:cNvPr>
            <p:cNvSpPr/>
            <p:nvPr/>
          </p:nvSpPr>
          <p:spPr bwMode="auto">
            <a:xfrm>
              <a:off x="1362012" y="4424133"/>
              <a:ext cx="445508" cy="330281"/>
            </a:xfrm>
            <a:custGeom>
              <a:avLst/>
              <a:gdLst>
                <a:gd name="connsiteX0" fmla="*/ 171155 w 342308"/>
                <a:gd name="connsiteY0" fmla="*/ 0 h 253772"/>
                <a:gd name="connsiteX1" fmla="*/ 202309 w 342308"/>
                <a:gd name="connsiteY1" fmla="*/ 5857 h 253772"/>
                <a:gd name="connsiteX2" fmla="*/ 282739 w 342308"/>
                <a:gd name="connsiteY2" fmla="*/ 50401 h 253772"/>
                <a:gd name="connsiteX3" fmla="*/ 342308 w 342308"/>
                <a:gd name="connsiteY3" fmla="*/ 105560 h 253772"/>
                <a:gd name="connsiteX4" fmla="*/ 325679 w 342308"/>
                <a:gd name="connsiteY4" fmla="*/ 116458 h 253772"/>
                <a:gd name="connsiteX5" fmla="*/ 324448 w 342308"/>
                <a:gd name="connsiteY5" fmla="*/ 118949 h 253772"/>
                <a:gd name="connsiteX6" fmla="*/ 190126 w 342308"/>
                <a:gd name="connsiteY6" fmla="*/ 249992 h 253772"/>
                <a:gd name="connsiteX7" fmla="*/ 171153 w 342308"/>
                <a:gd name="connsiteY7" fmla="*/ 253772 h 253772"/>
                <a:gd name="connsiteX8" fmla="*/ 152182 w 342308"/>
                <a:gd name="connsiteY8" fmla="*/ 249992 h 253772"/>
                <a:gd name="connsiteX9" fmla="*/ 17859 w 342308"/>
                <a:gd name="connsiteY9" fmla="*/ 118949 h 253772"/>
                <a:gd name="connsiteX10" fmla="*/ 16629 w 342308"/>
                <a:gd name="connsiteY10" fmla="*/ 116458 h 253772"/>
                <a:gd name="connsiteX11" fmla="*/ 0 w 342308"/>
                <a:gd name="connsiteY11" fmla="*/ 105560 h 253772"/>
                <a:gd name="connsiteX12" fmla="*/ 59569 w 342308"/>
                <a:gd name="connsiteY12" fmla="*/ 50401 h 253772"/>
                <a:gd name="connsiteX13" fmla="*/ 139999 w 342308"/>
                <a:gd name="connsiteY13" fmla="*/ 5857 h 2537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42308" h="253772">
                  <a:moveTo>
                    <a:pt x="171155" y="0"/>
                  </a:moveTo>
                  <a:lnTo>
                    <a:pt x="202309" y="5857"/>
                  </a:lnTo>
                  <a:cubicBezTo>
                    <a:pt x="230051" y="16443"/>
                    <a:pt x="256934" y="31427"/>
                    <a:pt x="282739" y="50401"/>
                  </a:cubicBezTo>
                  <a:lnTo>
                    <a:pt x="342308" y="105560"/>
                  </a:lnTo>
                  <a:lnTo>
                    <a:pt x="325679" y="116458"/>
                  </a:lnTo>
                  <a:lnTo>
                    <a:pt x="324448" y="118949"/>
                  </a:lnTo>
                  <a:cubicBezTo>
                    <a:pt x="286779" y="183444"/>
                    <a:pt x="240807" y="229493"/>
                    <a:pt x="190126" y="249992"/>
                  </a:cubicBezTo>
                  <a:lnTo>
                    <a:pt x="171153" y="253772"/>
                  </a:lnTo>
                  <a:lnTo>
                    <a:pt x="152182" y="249992"/>
                  </a:lnTo>
                  <a:cubicBezTo>
                    <a:pt x="101500" y="229493"/>
                    <a:pt x="55527" y="183444"/>
                    <a:pt x="17859" y="118949"/>
                  </a:cubicBezTo>
                  <a:lnTo>
                    <a:pt x="16629" y="116458"/>
                  </a:lnTo>
                  <a:lnTo>
                    <a:pt x="0" y="105560"/>
                  </a:lnTo>
                  <a:lnTo>
                    <a:pt x="59569" y="50401"/>
                  </a:lnTo>
                  <a:cubicBezTo>
                    <a:pt x="85374" y="31427"/>
                    <a:pt x="112257" y="16443"/>
                    <a:pt x="139999" y="5857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5" name="フリーフォーム: 図形 34">
              <a:extLst>
                <a:ext uri="{FF2B5EF4-FFF2-40B4-BE49-F238E27FC236}">
                  <a16:creationId xmlns:a16="http://schemas.microsoft.com/office/drawing/2014/main" id="{783C8DD2-EA9D-00A3-CC78-61D1899299FD}"/>
                </a:ext>
              </a:extLst>
            </p:cNvPr>
            <p:cNvSpPr/>
            <p:nvPr/>
          </p:nvSpPr>
          <p:spPr bwMode="auto">
            <a:xfrm>
              <a:off x="1327075" y="3048729"/>
              <a:ext cx="504873" cy="785793"/>
            </a:xfrm>
            <a:custGeom>
              <a:avLst/>
              <a:gdLst>
                <a:gd name="connsiteX0" fmla="*/ 197996 w 387920"/>
                <a:gd name="connsiteY0" fmla="*/ 0 h 603766"/>
                <a:gd name="connsiteX1" fmla="*/ 374266 w 387920"/>
                <a:gd name="connsiteY1" fmla="*/ 18931 h 603766"/>
                <a:gd name="connsiteX2" fmla="*/ 387920 w 387920"/>
                <a:gd name="connsiteY2" fmla="*/ 22892 h 603766"/>
                <a:gd name="connsiteX3" fmla="*/ 368268 w 387920"/>
                <a:gd name="connsiteY3" fmla="*/ 50043 h 603766"/>
                <a:gd name="connsiteX4" fmla="*/ 223062 w 387920"/>
                <a:gd name="connsiteY4" fmla="*/ 440426 h 603766"/>
                <a:gd name="connsiteX5" fmla="*/ 193112 w 387920"/>
                <a:gd name="connsiteY5" fmla="*/ 603766 h 603766"/>
                <a:gd name="connsiteX6" fmla="*/ 163162 w 387920"/>
                <a:gd name="connsiteY6" fmla="*/ 440426 h 603766"/>
                <a:gd name="connsiteX7" fmla="*/ 17957 w 387920"/>
                <a:gd name="connsiteY7" fmla="*/ 50043 h 603766"/>
                <a:gd name="connsiteX8" fmla="*/ 0 w 387920"/>
                <a:gd name="connsiteY8" fmla="*/ 25234 h 603766"/>
                <a:gd name="connsiteX9" fmla="*/ 21727 w 387920"/>
                <a:gd name="connsiteY9" fmla="*/ 18931 h 603766"/>
                <a:gd name="connsiteX10" fmla="*/ 197996 w 387920"/>
                <a:gd name="connsiteY10" fmla="*/ 0 h 6037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87920" h="603766">
                  <a:moveTo>
                    <a:pt x="197996" y="0"/>
                  </a:moveTo>
                  <a:cubicBezTo>
                    <a:pt x="263290" y="0"/>
                    <a:pt x="323949" y="6979"/>
                    <a:pt x="374266" y="18931"/>
                  </a:cubicBezTo>
                  <a:lnTo>
                    <a:pt x="387920" y="22892"/>
                  </a:lnTo>
                  <a:lnTo>
                    <a:pt x="368268" y="50043"/>
                  </a:lnTo>
                  <a:cubicBezTo>
                    <a:pt x="309909" y="143888"/>
                    <a:pt x="260070" y="278271"/>
                    <a:pt x="223062" y="440426"/>
                  </a:cubicBezTo>
                  <a:lnTo>
                    <a:pt x="193112" y="603766"/>
                  </a:lnTo>
                  <a:lnTo>
                    <a:pt x="163162" y="440426"/>
                  </a:lnTo>
                  <a:cubicBezTo>
                    <a:pt x="126155" y="278271"/>
                    <a:pt x="76315" y="143888"/>
                    <a:pt x="17957" y="50043"/>
                  </a:cubicBezTo>
                  <a:lnTo>
                    <a:pt x="0" y="25234"/>
                  </a:lnTo>
                  <a:lnTo>
                    <a:pt x="21727" y="18931"/>
                  </a:lnTo>
                  <a:cubicBezTo>
                    <a:pt x="72044" y="6979"/>
                    <a:pt x="132702" y="0"/>
                    <a:pt x="197996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6" name="フリーフォーム: 図形 35">
              <a:extLst>
                <a:ext uri="{FF2B5EF4-FFF2-40B4-BE49-F238E27FC236}">
                  <a16:creationId xmlns:a16="http://schemas.microsoft.com/office/drawing/2014/main" id="{10788DBE-1E2B-06A0-3E3B-114C9C927A43}"/>
                </a:ext>
              </a:extLst>
            </p:cNvPr>
            <p:cNvSpPr/>
            <p:nvPr/>
          </p:nvSpPr>
          <p:spPr bwMode="auto">
            <a:xfrm>
              <a:off x="711767" y="2300093"/>
              <a:ext cx="1733273" cy="2227301"/>
            </a:xfrm>
            <a:custGeom>
              <a:avLst/>
              <a:gdLst>
                <a:gd name="connsiteX0" fmla="*/ 823898 w 1647796"/>
                <a:gd name="connsiteY0" fmla="*/ 0 h 2117460"/>
                <a:gd name="connsiteX1" fmla="*/ 1492022 w 1647796"/>
                <a:gd name="connsiteY1" fmla="*/ 348768 h 2117460"/>
                <a:gd name="connsiteX2" fmla="*/ 1497828 w 1647796"/>
                <a:gd name="connsiteY2" fmla="*/ 385655 h 2117460"/>
                <a:gd name="connsiteX3" fmla="*/ 1536911 w 1647796"/>
                <a:gd name="connsiteY3" fmla="*/ 431137 h 2117460"/>
                <a:gd name="connsiteX4" fmla="*/ 1605804 w 1647796"/>
                <a:gd name="connsiteY4" fmla="*/ 986025 h 2117460"/>
                <a:gd name="connsiteX5" fmla="*/ 1565515 w 1647796"/>
                <a:gd name="connsiteY5" fmla="*/ 1062587 h 2117460"/>
                <a:gd name="connsiteX6" fmla="*/ 1552474 w 1647796"/>
                <a:gd name="connsiteY6" fmla="*/ 1138604 h 2117460"/>
                <a:gd name="connsiteX7" fmla="*/ 1435089 w 1647796"/>
                <a:gd name="connsiteY7" fmla="*/ 1443983 h 2117460"/>
                <a:gd name="connsiteX8" fmla="*/ 1201754 w 1647796"/>
                <a:gd name="connsiteY8" fmla="*/ 1847079 h 2117460"/>
                <a:gd name="connsiteX9" fmla="*/ 446042 w 1647796"/>
                <a:gd name="connsiteY9" fmla="*/ 1847079 h 2117460"/>
                <a:gd name="connsiteX10" fmla="*/ 212707 w 1647796"/>
                <a:gd name="connsiteY10" fmla="*/ 1443983 h 2117460"/>
                <a:gd name="connsiteX11" fmla="*/ 95322 w 1647796"/>
                <a:gd name="connsiteY11" fmla="*/ 1138604 h 2117460"/>
                <a:gd name="connsiteX12" fmla="*/ 82282 w 1647796"/>
                <a:gd name="connsiteY12" fmla="*/ 1062587 h 2117460"/>
                <a:gd name="connsiteX13" fmla="*/ 41992 w 1647796"/>
                <a:gd name="connsiteY13" fmla="*/ 986025 h 2117460"/>
                <a:gd name="connsiteX14" fmla="*/ 110886 w 1647796"/>
                <a:gd name="connsiteY14" fmla="*/ 431137 h 2117460"/>
                <a:gd name="connsiteX15" fmla="*/ 149969 w 1647796"/>
                <a:gd name="connsiteY15" fmla="*/ 385656 h 2117460"/>
                <a:gd name="connsiteX16" fmla="*/ 155775 w 1647796"/>
                <a:gd name="connsiteY16" fmla="*/ 348768 h 2117460"/>
                <a:gd name="connsiteX17" fmla="*/ 823898 w 1647796"/>
                <a:gd name="connsiteY17" fmla="*/ 0 h 21174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647796" h="2117460">
                  <a:moveTo>
                    <a:pt x="823898" y="0"/>
                  </a:moveTo>
                  <a:cubicBezTo>
                    <a:pt x="1153464" y="0"/>
                    <a:pt x="1428430" y="149727"/>
                    <a:pt x="1492022" y="348768"/>
                  </a:cubicBezTo>
                  <a:lnTo>
                    <a:pt x="1497828" y="385655"/>
                  </a:lnTo>
                  <a:lnTo>
                    <a:pt x="1536911" y="431137"/>
                  </a:lnTo>
                  <a:cubicBezTo>
                    <a:pt x="1656327" y="593627"/>
                    <a:pt x="1679291" y="804807"/>
                    <a:pt x="1605804" y="986025"/>
                  </a:cubicBezTo>
                  <a:lnTo>
                    <a:pt x="1565515" y="1062587"/>
                  </a:lnTo>
                  <a:lnTo>
                    <a:pt x="1552474" y="1138604"/>
                  </a:lnTo>
                  <a:cubicBezTo>
                    <a:pt x="1526389" y="1249730"/>
                    <a:pt x="1487260" y="1353857"/>
                    <a:pt x="1435089" y="1443983"/>
                  </a:cubicBezTo>
                  <a:lnTo>
                    <a:pt x="1201754" y="1847079"/>
                  </a:lnTo>
                  <a:cubicBezTo>
                    <a:pt x="993071" y="2207587"/>
                    <a:pt x="654727" y="2207587"/>
                    <a:pt x="446042" y="1847079"/>
                  </a:cubicBezTo>
                  <a:lnTo>
                    <a:pt x="212707" y="1443983"/>
                  </a:lnTo>
                  <a:cubicBezTo>
                    <a:pt x="160536" y="1353857"/>
                    <a:pt x="121408" y="1249730"/>
                    <a:pt x="95322" y="1138604"/>
                  </a:cubicBezTo>
                  <a:lnTo>
                    <a:pt x="82282" y="1062587"/>
                  </a:lnTo>
                  <a:lnTo>
                    <a:pt x="41992" y="986025"/>
                  </a:lnTo>
                  <a:cubicBezTo>
                    <a:pt x="-31495" y="804807"/>
                    <a:pt x="-8530" y="593627"/>
                    <a:pt x="110886" y="431137"/>
                  </a:cubicBezTo>
                  <a:lnTo>
                    <a:pt x="149969" y="385656"/>
                  </a:lnTo>
                  <a:lnTo>
                    <a:pt x="155775" y="348768"/>
                  </a:lnTo>
                  <a:cubicBezTo>
                    <a:pt x="219366" y="149727"/>
                    <a:pt x="494332" y="0"/>
                    <a:pt x="823898" y="0"/>
                  </a:cubicBezTo>
                  <a:close/>
                </a:path>
              </a:pathLst>
            </a:custGeom>
            <a:solidFill>
              <a:srgbClr val="000000">
                <a:alpha val="40000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FF9C0156-7DF1-46B9-321E-93D9B023C8AE}"/>
              </a:ext>
            </a:extLst>
          </p:cNvPr>
          <p:cNvGrpSpPr/>
          <p:nvPr/>
        </p:nvGrpSpPr>
        <p:grpSpPr>
          <a:xfrm>
            <a:off x="1016114" y="713232"/>
            <a:ext cx="4872622" cy="4806865"/>
            <a:chOff x="3415552" y="416644"/>
            <a:chExt cx="6120333" cy="5969642"/>
          </a:xfrm>
        </p:grpSpPr>
        <p:sp>
          <p:nvSpPr>
            <p:cNvPr id="9" name="テキスト ボックス 8">
              <a:extLst>
                <a:ext uri="{FF2B5EF4-FFF2-40B4-BE49-F238E27FC236}">
                  <a16:creationId xmlns:a16="http://schemas.microsoft.com/office/drawing/2014/main" id="{C6ED973D-5B76-8953-C2AF-5EB2E6441605}"/>
                </a:ext>
              </a:extLst>
            </p:cNvPr>
            <p:cNvSpPr txBox="1"/>
            <p:nvPr/>
          </p:nvSpPr>
          <p:spPr>
            <a:xfrm>
              <a:off x="3415552" y="3614057"/>
              <a:ext cx="6120333" cy="2772229"/>
            </a:xfrm>
            <a:prstGeom prst="rect">
              <a:avLst/>
            </a:prstGeom>
            <a:noFill/>
          </p:spPr>
          <p:txBody>
            <a:bodyPr wrap="squar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  <a:solidFill>
                    <a:srgbClr val="FF0000"/>
                  </a:solidFill>
                </a:rPr>
                <a:t>持ち出し</a:t>
              </a:r>
              <a:endParaRPr lang="en-US" altLang="ja-JP" sz="5400" dirty="0">
                <a:ln w="28575">
                  <a:noFill/>
                </a:ln>
                <a:solidFill>
                  <a:srgbClr val="FF0000"/>
                </a:solidFill>
              </a:endParaRPr>
            </a:p>
            <a:p>
              <a:pPr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  <a:solidFill>
                    <a:srgbClr val="FF0000"/>
                  </a:solidFill>
                </a:rPr>
                <a:t>厳禁</a:t>
              </a:r>
              <a:r>
                <a:rPr lang="en-US" altLang="ja-JP" sz="5400" dirty="0">
                  <a:ln w="28575">
                    <a:noFill/>
                  </a:ln>
                  <a:solidFill>
                    <a:srgbClr val="FF0000"/>
                  </a:solidFill>
                </a:rPr>
                <a:t>!</a:t>
              </a:r>
            </a:p>
          </p:txBody>
        </p:sp>
        <p:sp>
          <p:nvSpPr>
            <p:cNvPr id="10" name="テキスト ボックス 9">
              <a:extLst>
                <a:ext uri="{FF2B5EF4-FFF2-40B4-BE49-F238E27FC236}">
                  <a16:creationId xmlns:a16="http://schemas.microsoft.com/office/drawing/2014/main" id="{F19559FA-EC23-E991-A64D-E25B7E9E5024}"/>
                </a:ext>
              </a:extLst>
            </p:cNvPr>
            <p:cNvSpPr txBox="1"/>
            <p:nvPr/>
          </p:nvSpPr>
          <p:spPr>
            <a:xfrm>
              <a:off x="3415552" y="416644"/>
              <a:ext cx="6120333" cy="2772229"/>
            </a:xfrm>
            <a:prstGeom prst="rect">
              <a:avLst/>
            </a:prstGeom>
            <a:noFill/>
          </p:spPr>
          <p:txBody>
            <a:bodyPr wrap="squar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</a:rPr>
                <a:t>タバコ</a:t>
              </a:r>
              <a:endParaRPr lang="en-US" altLang="ja-JP" sz="5400" dirty="0">
                <a:ln w="28575">
                  <a:noFill/>
                </a:ln>
              </a:endParaRPr>
            </a:p>
            <a:p>
              <a:pPr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</a:rPr>
                <a:t>盗難注意</a:t>
              </a:r>
              <a:r>
                <a:rPr lang="en-US" altLang="ja-JP" sz="5400" dirty="0">
                  <a:ln w="28575">
                    <a:noFill/>
                  </a:ln>
                </a:rPr>
                <a:t>!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171582661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1321</TotalTime>
  <Words>25</Words>
  <Application>Microsoft Office PowerPoint</Application>
  <PresentationFormat>A4 210 x 297 mm</PresentationFormat>
  <Paragraphs>12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6" baseType="lpstr"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タバコ盗難注意！の貼り紙</dc:title>
  <dc:subject>タバコ盗難注意！の貼り紙</dc:subject>
  <dc:creator>でじけろお</dc:creator>
  <cp:revision>1</cp:revision>
  <dcterms:created xsi:type="dcterms:W3CDTF">2014-12-04T06:28:15Z</dcterms:created>
  <dcterms:modified xsi:type="dcterms:W3CDTF">2026-02-13T12:26:01Z</dcterms:modified>
  <cp:version>1</cp:version>
</cp:coreProperties>
</file>